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9" r:id="rId9"/>
    <p:sldId id="264" r:id="rId10"/>
    <p:sldId id="266" r:id="rId11"/>
    <p:sldId id="270" r:id="rId12"/>
    <p:sldId id="268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74404-213D-4776-9066-F8A31C46A54B}" type="doc">
      <dgm:prSet loTypeId="urn:microsoft.com/office/officeart/2005/8/layout/architecture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9E9579C-96D1-4975-8512-58F59BB0A0AD}">
      <dgm:prSet phldrT="[Text]"/>
      <dgm:spPr/>
      <dgm:t>
        <a:bodyPr/>
        <a:lstStyle/>
        <a:p>
          <a:r>
            <a:rPr lang="sk-SK" dirty="0" smtClean="0"/>
            <a:t>doc. Ing. P. </a:t>
          </a:r>
          <a:r>
            <a:rPr lang="sk-SK" dirty="0" err="1" smtClean="0"/>
            <a:t>Kuzmišin</a:t>
          </a:r>
          <a:r>
            <a:rPr lang="sk-SK" dirty="0" smtClean="0"/>
            <a:t>, DrSc. </a:t>
          </a:r>
        </a:p>
        <a:p>
          <a:r>
            <a:rPr lang="sk-SK" dirty="0" smtClean="0"/>
            <a:t>(vedúci projektu, projektový manažér)</a:t>
          </a:r>
          <a:endParaRPr lang="sk-SK" dirty="0"/>
        </a:p>
      </dgm:t>
    </dgm:pt>
    <dgm:pt modelId="{2F4307F1-687B-4CC4-B993-FD1D7E79E70E}" type="parTrans" cxnId="{FB2E09A3-2387-4793-AE76-32377A055D12}">
      <dgm:prSet/>
      <dgm:spPr/>
      <dgm:t>
        <a:bodyPr/>
        <a:lstStyle/>
        <a:p>
          <a:endParaRPr lang="sk-SK"/>
        </a:p>
      </dgm:t>
    </dgm:pt>
    <dgm:pt modelId="{74223EEF-AB5D-4923-8BF8-A36D96D815DE}" type="sibTrans" cxnId="{FB2E09A3-2387-4793-AE76-32377A055D12}">
      <dgm:prSet/>
      <dgm:spPr/>
      <dgm:t>
        <a:bodyPr/>
        <a:lstStyle/>
        <a:p>
          <a:endParaRPr lang="sk-SK"/>
        </a:p>
      </dgm:t>
    </dgm:pt>
    <dgm:pt modelId="{15138B4A-787E-4858-B0BE-27F7403D4351}">
      <dgm:prSet phldrT="[Text]"/>
      <dgm:spPr/>
      <dgm:t>
        <a:bodyPr/>
        <a:lstStyle/>
        <a:p>
          <a:r>
            <a:rPr lang="sk-SK" dirty="0" smtClean="0"/>
            <a:t>Ing. G. </a:t>
          </a:r>
          <a:r>
            <a:rPr lang="sk-SK" dirty="0" err="1" smtClean="0"/>
            <a:t>Koľveková</a:t>
          </a:r>
          <a:r>
            <a:rPr lang="sk-SK" dirty="0" smtClean="0"/>
            <a:t>, </a:t>
          </a:r>
          <a:r>
            <a:rPr lang="sk-SK" dirty="0" err="1" smtClean="0"/>
            <a:t>Ph.D</a:t>
          </a:r>
          <a:r>
            <a:rPr lang="sk-SK" dirty="0" smtClean="0"/>
            <a:t>. </a:t>
          </a:r>
        </a:p>
        <a:p>
          <a:r>
            <a:rPr lang="sk-SK" dirty="0" smtClean="0"/>
            <a:t>(zástupkyňa vedúceho projektu, koordinátorka)</a:t>
          </a:r>
          <a:endParaRPr lang="sk-SK" dirty="0"/>
        </a:p>
      </dgm:t>
    </dgm:pt>
    <dgm:pt modelId="{9825725D-8416-4EC6-997D-7BD0E37462D9}" type="parTrans" cxnId="{AFE6BB72-C244-48E6-A3CE-1E8054F38433}">
      <dgm:prSet/>
      <dgm:spPr/>
      <dgm:t>
        <a:bodyPr/>
        <a:lstStyle/>
        <a:p>
          <a:endParaRPr lang="sk-SK"/>
        </a:p>
      </dgm:t>
    </dgm:pt>
    <dgm:pt modelId="{17D0C9C7-BD26-4DF6-9928-E0C1C08BF34F}" type="sibTrans" cxnId="{AFE6BB72-C244-48E6-A3CE-1E8054F38433}">
      <dgm:prSet/>
      <dgm:spPr/>
      <dgm:t>
        <a:bodyPr/>
        <a:lstStyle/>
        <a:p>
          <a:endParaRPr lang="sk-SK"/>
        </a:p>
      </dgm:t>
    </dgm:pt>
    <dgm:pt modelId="{4DF68F50-FC38-4B7B-AEC4-9DB88608B63C}">
      <dgm:prSet phldrT="[Text]"/>
      <dgm:spPr/>
      <dgm:t>
        <a:bodyPr/>
        <a:lstStyle/>
        <a:p>
          <a:r>
            <a:rPr lang="sk-SK" dirty="0" smtClean="0"/>
            <a:t>doc. Ing. E. Farkašová, CSc. </a:t>
          </a:r>
        </a:p>
        <a:p>
          <a:r>
            <a:rPr lang="sk-SK" dirty="0" smtClean="0"/>
            <a:t>(členka riešiteľského kolektívu)</a:t>
          </a:r>
          <a:endParaRPr lang="sk-SK" dirty="0"/>
        </a:p>
      </dgm:t>
    </dgm:pt>
    <dgm:pt modelId="{00855752-BC80-4C5B-9856-2B56E99AB67C}" type="parTrans" cxnId="{241E0F03-84DF-42FE-9A9D-218DADFD0010}">
      <dgm:prSet/>
      <dgm:spPr/>
      <dgm:t>
        <a:bodyPr/>
        <a:lstStyle/>
        <a:p>
          <a:endParaRPr lang="sk-SK"/>
        </a:p>
      </dgm:t>
    </dgm:pt>
    <dgm:pt modelId="{1F65BBA3-6E6E-466C-B944-35B7D79B3586}" type="sibTrans" cxnId="{241E0F03-84DF-42FE-9A9D-218DADFD0010}">
      <dgm:prSet/>
      <dgm:spPr/>
      <dgm:t>
        <a:bodyPr/>
        <a:lstStyle/>
        <a:p>
          <a:endParaRPr lang="sk-SK"/>
        </a:p>
      </dgm:t>
    </dgm:pt>
    <dgm:pt modelId="{1E3E22B6-D8D2-4089-A42C-45B884952E7F}">
      <dgm:prSet phldrT="[Text]"/>
      <dgm:spPr/>
      <dgm:t>
        <a:bodyPr/>
        <a:lstStyle/>
        <a:p>
          <a:r>
            <a:rPr lang="sk-SK" dirty="0" smtClean="0"/>
            <a:t>Ing. D. Petríková, PhD. (</a:t>
          </a:r>
          <a:r>
            <a:rPr lang="sk-SK" dirty="0" err="1" smtClean="0"/>
            <a:t>Bartková</a:t>
          </a:r>
          <a:r>
            <a:rPr lang="sk-SK" dirty="0" smtClean="0"/>
            <a:t>, členka riešiteľského kolektívu, lektor)</a:t>
          </a:r>
          <a:endParaRPr lang="sk-SK" dirty="0"/>
        </a:p>
      </dgm:t>
    </dgm:pt>
    <dgm:pt modelId="{ACFC87A3-CC22-4D0B-8AC8-B8C2D7DEFAC3}" type="parTrans" cxnId="{C66A6F97-BD96-4424-91C7-7333A06D2B91}">
      <dgm:prSet/>
      <dgm:spPr/>
      <dgm:t>
        <a:bodyPr/>
        <a:lstStyle/>
        <a:p>
          <a:endParaRPr lang="sk-SK"/>
        </a:p>
      </dgm:t>
    </dgm:pt>
    <dgm:pt modelId="{3AFA0374-EF17-4A53-ADC0-1747544C653D}" type="sibTrans" cxnId="{C66A6F97-BD96-4424-91C7-7333A06D2B91}">
      <dgm:prSet/>
      <dgm:spPr/>
      <dgm:t>
        <a:bodyPr/>
        <a:lstStyle/>
        <a:p>
          <a:endParaRPr lang="sk-SK"/>
        </a:p>
      </dgm:t>
    </dgm:pt>
    <dgm:pt modelId="{210D87C1-7E0E-4ED6-BF02-F8074B16B5C0}">
      <dgm:prSet phldrT="[Text]"/>
      <dgm:spPr/>
      <dgm:t>
        <a:bodyPr/>
        <a:lstStyle/>
        <a:p>
          <a:r>
            <a:rPr lang="sk-SK" dirty="0" smtClean="0"/>
            <a:t>doc. Ing. V. </a:t>
          </a:r>
          <a:r>
            <a:rPr lang="sk-SK" dirty="0" err="1" smtClean="0"/>
            <a:t>Kuzmišinová</a:t>
          </a:r>
          <a:r>
            <a:rPr lang="sk-SK" dirty="0" smtClean="0"/>
            <a:t>, PhD. (zodpovedná riešiteľka </a:t>
          </a:r>
          <a:r>
            <a:rPr lang="sk-SK" dirty="0" err="1" smtClean="0"/>
            <a:t>spolupracujúcho</a:t>
          </a:r>
          <a:r>
            <a:rPr lang="sk-SK" dirty="0" smtClean="0"/>
            <a:t> pracoviska, lektorka, analytička a expertka na metodiku výučby)</a:t>
          </a:r>
          <a:endParaRPr lang="sk-SK" dirty="0"/>
        </a:p>
      </dgm:t>
    </dgm:pt>
    <dgm:pt modelId="{6A291326-103E-41FD-A10F-0BC617D5EC95}" type="parTrans" cxnId="{11F8B6B2-5393-47C3-B93D-89361190044B}">
      <dgm:prSet/>
      <dgm:spPr/>
      <dgm:t>
        <a:bodyPr/>
        <a:lstStyle/>
        <a:p>
          <a:endParaRPr lang="sk-SK"/>
        </a:p>
      </dgm:t>
    </dgm:pt>
    <dgm:pt modelId="{CC5BA4E2-A26B-4418-AC5C-5816A29279CA}" type="sibTrans" cxnId="{11F8B6B2-5393-47C3-B93D-89361190044B}">
      <dgm:prSet/>
      <dgm:spPr/>
      <dgm:t>
        <a:bodyPr/>
        <a:lstStyle/>
        <a:p>
          <a:endParaRPr lang="sk-SK"/>
        </a:p>
      </dgm:t>
    </dgm:pt>
    <dgm:pt modelId="{6C1B9870-7C88-4711-88C4-19A6E5F4DB03}">
      <dgm:prSet phldrT="[Text]"/>
      <dgm:spPr/>
      <dgm:t>
        <a:bodyPr/>
        <a:lstStyle/>
        <a:p>
          <a:r>
            <a:rPr lang="sk-SK" dirty="0" smtClean="0"/>
            <a:t>Ing. Oľga </a:t>
          </a:r>
          <a:r>
            <a:rPr lang="sk-SK" dirty="0" err="1" smtClean="0"/>
            <a:t>Nosáľová</a:t>
          </a:r>
          <a:r>
            <a:rPr lang="sk-SK" dirty="0" smtClean="0"/>
            <a:t>, PhD.</a:t>
          </a:r>
        </a:p>
        <a:p>
          <a:r>
            <a:rPr lang="sk-SK" dirty="0" smtClean="0"/>
            <a:t>(členka riešiteľského kolektívu)</a:t>
          </a:r>
        </a:p>
      </dgm:t>
    </dgm:pt>
    <dgm:pt modelId="{7D693D20-1734-414A-8DF6-C3114F4F12C0}" type="parTrans" cxnId="{DF106B5F-5AE0-4395-8C97-5948009A4FF4}">
      <dgm:prSet/>
      <dgm:spPr/>
      <dgm:t>
        <a:bodyPr/>
        <a:lstStyle/>
        <a:p>
          <a:endParaRPr lang="sk-SK"/>
        </a:p>
      </dgm:t>
    </dgm:pt>
    <dgm:pt modelId="{E99C98FF-489B-4DC7-A76A-2F2EBF9E140B}" type="sibTrans" cxnId="{DF106B5F-5AE0-4395-8C97-5948009A4FF4}">
      <dgm:prSet/>
      <dgm:spPr/>
      <dgm:t>
        <a:bodyPr/>
        <a:lstStyle/>
        <a:p>
          <a:endParaRPr lang="sk-SK"/>
        </a:p>
      </dgm:t>
    </dgm:pt>
    <dgm:pt modelId="{DCED219B-81BB-4FB0-824D-CC3DA8A2B705}">
      <dgm:prSet phldrT="[Text]"/>
      <dgm:spPr/>
      <dgm:t>
        <a:bodyPr/>
        <a:lstStyle/>
        <a:p>
          <a:r>
            <a:rPr lang="sk-SK" dirty="0" smtClean="0"/>
            <a:t>PhDr. D. </a:t>
          </a:r>
          <a:r>
            <a:rPr lang="sk-SK" dirty="0" err="1" smtClean="0"/>
            <a:t>Palaščáková</a:t>
          </a:r>
          <a:r>
            <a:rPr lang="sk-SK" dirty="0" smtClean="0"/>
            <a:t> (členka riešiteľského kolektívu, finančná manažérka)</a:t>
          </a:r>
          <a:endParaRPr lang="sk-SK" dirty="0"/>
        </a:p>
      </dgm:t>
    </dgm:pt>
    <dgm:pt modelId="{28230314-D527-4C13-8CFA-D38E29F5CCF0}" type="parTrans" cxnId="{C6B463AF-60A1-4BFC-9B7A-3303DEA1CD38}">
      <dgm:prSet/>
      <dgm:spPr/>
      <dgm:t>
        <a:bodyPr/>
        <a:lstStyle/>
        <a:p>
          <a:endParaRPr lang="sk-SK"/>
        </a:p>
      </dgm:t>
    </dgm:pt>
    <dgm:pt modelId="{80951FDA-AE06-4EE9-9189-EA7BF5A9B392}" type="sibTrans" cxnId="{C6B463AF-60A1-4BFC-9B7A-3303DEA1CD38}">
      <dgm:prSet/>
      <dgm:spPr/>
      <dgm:t>
        <a:bodyPr/>
        <a:lstStyle/>
        <a:p>
          <a:endParaRPr lang="sk-SK"/>
        </a:p>
      </dgm:t>
    </dgm:pt>
    <dgm:pt modelId="{83FC8F73-C000-471E-82BE-82C5A7AAF20D}">
      <dgm:prSet phldrT="[Text]"/>
      <dgm:spPr/>
      <dgm:t>
        <a:bodyPr/>
        <a:lstStyle/>
        <a:p>
          <a:r>
            <a:rPr lang="sk-SK" dirty="0" smtClean="0"/>
            <a:t>PhDr. T. </a:t>
          </a:r>
          <a:r>
            <a:rPr lang="sk-SK" dirty="0" err="1" smtClean="0"/>
            <a:t>Soroková</a:t>
          </a:r>
          <a:r>
            <a:rPr lang="sk-SK" dirty="0" smtClean="0"/>
            <a:t>, PhD. (členka riešiteľského kolektívu, lektorka)</a:t>
          </a:r>
        </a:p>
      </dgm:t>
    </dgm:pt>
    <dgm:pt modelId="{B5E40E2D-0E9B-4157-823B-BA1032403409}" type="parTrans" cxnId="{CE097FFE-519B-4B7C-8085-15C0D675B1B6}">
      <dgm:prSet/>
      <dgm:spPr/>
      <dgm:t>
        <a:bodyPr/>
        <a:lstStyle/>
        <a:p>
          <a:endParaRPr lang="sk-SK"/>
        </a:p>
      </dgm:t>
    </dgm:pt>
    <dgm:pt modelId="{14A38D9E-B472-43A5-8547-C20737262D1E}" type="sibTrans" cxnId="{CE097FFE-519B-4B7C-8085-15C0D675B1B6}">
      <dgm:prSet/>
      <dgm:spPr/>
      <dgm:t>
        <a:bodyPr/>
        <a:lstStyle/>
        <a:p>
          <a:endParaRPr lang="sk-SK"/>
        </a:p>
      </dgm:t>
    </dgm:pt>
    <dgm:pt modelId="{1695E35B-1B27-40FF-90CD-1619070EAB93}">
      <dgm:prSet phldrT="[Text]"/>
      <dgm:spPr/>
      <dgm:t>
        <a:bodyPr/>
        <a:lstStyle/>
        <a:p>
          <a:r>
            <a:rPr lang="sk-SK" dirty="0" smtClean="0"/>
            <a:t>Ing. M. </a:t>
          </a:r>
          <a:r>
            <a:rPr lang="sk-SK" dirty="0" err="1" smtClean="0"/>
            <a:t>Raisová</a:t>
          </a:r>
          <a:r>
            <a:rPr lang="sk-SK" dirty="0" smtClean="0"/>
            <a:t>, PhD. (členka riešiteľského kolektívu)</a:t>
          </a:r>
        </a:p>
      </dgm:t>
    </dgm:pt>
    <dgm:pt modelId="{5FF07992-FB04-4ABF-AF3B-64778ACA67DE}" type="parTrans" cxnId="{347A88CA-C810-47B7-B527-D28AF83A4C89}">
      <dgm:prSet/>
      <dgm:spPr/>
      <dgm:t>
        <a:bodyPr/>
        <a:lstStyle/>
        <a:p>
          <a:endParaRPr lang="sk-SK"/>
        </a:p>
      </dgm:t>
    </dgm:pt>
    <dgm:pt modelId="{1BA4E772-6F3D-4DA6-8C03-A5847A6F4F72}" type="sibTrans" cxnId="{347A88CA-C810-47B7-B527-D28AF83A4C89}">
      <dgm:prSet/>
      <dgm:spPr/>
      <dgm:t>
        <a:bodyPr/>
        <a:lstStyle/>
        <a:p>
          <a:endParaRPr lang="sk-SK"/>
        </a:p>
      </dgm:t>
    </dgm:pt>
    <dgm:pt modelId="{863018E3-A691-4FD7-8C63-0CCAB26A5DE9}">
      <dgm:prSet phldrT="[Text]"/>
      <dgm:spPr/>
      <dgm:t>
        <a:bodyPr/>
        <a:lstStyle/>
        <a:p>
          <a:r>
            <a:rPr lang="sk-SK" dirty="0" smtClean="0"/>
            <a:t>Mgr. Alena </a:t>
          </a:r>
          <a:r>
            <a:rPr lang="sk-SK" dirty="0" err="1" smtClean="0"/>
            <a:t>Tartaľová</a:t>
          </a:r>
          <a:r>
            <a:rPr lang="sk-SK" dirty="0" smtClean="0"/>
            <a:t>, PhD.  (členka riešiteľského kolektívu od roku 2013)</a:t>
          </a:r>
        </a:p>
      </dgm:t>
    </dgm:pt>
    <dgm:pt modelId="{C30DEB74-4E26-4B78-8150-9A2B924253FE}" type="parTrans" cxnId="{1B7935DA-0735-4BA5-AB51-96D54729BBAB}">
      <dgm:prSet/>
      <dgm:spPr/>
      <dgm:t>
        <a:bodyPr/>
        <a:lstStyle/>
        <a:p>
          <a:endParaRPr lang="sk-SK"/>
        </a:p>
      </dgm:t>
    </dgm:pt>
    <dgm:pt modelId="{E27FBC73-F3B6-4FC0-A3D7-F562343D544B}" type="sibTrans" cxnId="{1B7935DA-0735-4BA5-AB51-96D54729BBAB}">
      <dgm:prSet/>
      <dgm:spPr/>
      <dgm:t>
        <a:bodyPr/>
        <a:lstStyle/>
        <a:p>
          <a:endParaRPr lang="sk-SK"/>
        </a:p>
      </dgm:t>
    </dgm:pt>
    <dgm:pt modelId="{E5CEFE49-1DE5-4397-8499-8637F98828CA}" type="pres">
      <dgm:prSet presAssocID="{51B74404-213D-4776-9066-F8A31C46A5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A82AA48A-9E1B-4803-AD27-3FA7C5654CF6}" type="pres">
      <dgm:prSet presAssocID="{C9E9579C-96D1-4975-8512-58F59BB0A0AD}" presName="vertOne" presStyleCnt="0"/>
      <dgm:spPr/>
    </dgm:pt>
    <dgm:pt modelId="{E45160F8-BA61-464B-A201-FACCEBA37FF4}" type="pres">
      <dgm:prSet presAssocID="{C9E9579C-96D1-4975-8512-58F59BB0A0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07287DE-6B06-44CD-9BB6-A20C3D881043}" type="pres">
      <dgm:prSet presAssocID="{C9E9579C-96D1-4975-8512-58F59BB0A0AD}" presName="parTransOne" presStyleCnt="0"/>
      <dgm:spPr/>
    </dgm:pt>
    <dgm:pt modelId="{C8CE9295-51EA-459C-852F-3FF0EBEEBC69}" type="pres">
      <dgm:prSet presAssocID="{C9E9579C-96D1-4975-8512-58F59BB0A0AD}" presName="horzOne" presStyleCnt="0"/>
      <dgm:spPr/>
    </dgm:pt>
    <dgm:pt modelId="{5C7352FE-A1EF-48A2-AAAE-140D9AB9ED0A}" type="pres">
      <dgm:prSet presAssocID="{15138B4A-787E-4858-B0BE-27F7403D4351}" presName="vertTwo" presStyleCnt="0"/>
      <dgm:spPr/>
    </dgm:pt>
    <dgm:pt modelId="{951CBCDE-ED99-4D98-868E-7F89DB2143A1}" type="pres">
      <dgm:prSet presAssocID="{15138B4A-787E-4858-B0BE-27F7403D4351}" presName="txTwo" presStyleLbl="node2" presStyleIdx="0" presStyleCnt="3" custScaleX="23793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1DF6CA9-1BA4-43FD-A272-769CF982037E}" type="pres">
      <dgm:prSet presAssocID="{15138B4A-787E-4858-B0BE-27F7403D4351}" presName="horzTwo" presStyleCnt="0"/>
      <dgm:spPr/>
    </dgm:pt>
    <dgm:pt modelId="{A1DFE6BC-7D12-4E25-B26B-69DD50FE7F62}" type="pres">
      <dgm:prSet presAssocID="{17D0C9C7-BD26-4DF6-9928-E0C1C08BF34F}" presName="sibSpaceTwo" presStyleCnt="0"/>
      <dgm:spPr/>
    </dgm:pt>
    <dgm:pt modelId="{5C767B8F-17CB-4321-A125-F3E49A92F2A3}" type="pres">
      <dgm:prSet presAssocID="{DCED219B-81BB-4FB0-824D-CC3DA8A2B705}" presName="vertTwo" presStyleCnt="0"/>
      <dgm:spPr/>
    </dgm:pt>
    <dgm:pt modelId="{8C5598CD-8F0C-4990-B73F-FBEAAD09085D}" type="pres">
      <dgm:prSet presAssocID="{DCED219B-81BB-4FB0-824D-CC3DA8A2B705}" presName="txTwo" presStyleLbl="node2" presStyleIdx="1" presStyleCnt="3" custScaleX="65400" custLinFactNeighborX="380" custLinFactNeighborY="-1122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0396C22-3041-47AB-8F73-419586F03C16}" type="pres">
      <dgm:prSet presAssocID="{DCED219B-81BB-4FB0-824D-CC3DA8A2B705}" presName="parTransTwo" presStyleCnt="0"/>
      <dgm:spPr/>
    </dgm:pt>
    <dgm:pt modelId="{CEEB0651-9ECF-4DCA-9DDA-2D61981F9481}" type="pres">
      <dgm:prSet presAssocID="{DCED219B-81BB-4FB0-824D-CC3DA8A2B705}" presName="horzTwo" presStyleCnt="0"/>
      <dgm:spPr/>
    </dgm:pt>
    <dgm:pt modelId="{EC60CA0B-F6A4-4824-91F0-2A07BEF400F0}" type="pres">
      <dgm:prSet presAssocID="{4DF68F50-FC38-4B7B-AEC4-9DB88608B63C}" presName="vertThree" presStyleCnt="0"/>
      <dgm:spPr/>
    </dgm:pt>
    <dgm:pt modelId="{97A5F6F8-1C22-4644-9DA2-794EB4075DF5}" type="pres">
      <dgm:prSet presAssocID="{4DF68F50-FC38-4B7B-AEC4-9DB88608B63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A39D9C1-7C8F-422D-BFB5-7C79536C0316}" type="pres">
      <dgm:prSet presAssocID="{4DF68F50-FC38-4B7B-AEC4-9DB88608B63C}" presName="horzThree" presStyleCnt="0"/>
      <dgm:spPr/>
    </dgm:pt>
    <dgm:pt modelId="{D2A6EBEC-E103-4329-940E-F441E3A54059}" type="pres">
      <dgm:prSet presAssocID="{1F65BBA3-6E6E-466C-B944-35B7D79B3586}" presName="sibSpaceThree" presStyleCnt="0"/>
      <dgm:spPr/>
    </dgm:pt>
    <dgm:pt modelId="{49E6D09A-5ED0-496C-A052-174CBB744302}" type="pres">
      <dgm:prSet presAssocID="{1E3E22B6-D8D2-4089-A42C-45B884952E7F}" presName="vertThree" presStyleCnt="0"/>
      <dgm:spPr/>
    </dgm:pt>
    <dgm:pt modelId="{48BE7782-5F5A-493E-89F6-C89880A685F2}" type="pres">
      <dgm:prSet presAssocID="{1E3E22B6-D8D2-4089-A42C-45B884952E7F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B89725-9D58-4FBA-8E9C-26B3AC3E1681}" type="pres">
      <dgm:prSet presAssocID="{1E3E22B6-D8D2-4089-A42C-45B884952E7F}" presName="horzThree" presStyleCnt="0"/>
      <dgm:spPr/>
    </dgm:pt>
    <dgm:pt modelId="{8CC04517-41D3-4472-9821-F809000A39E5}" type="pres">
      <dgm:prSet presAssocID="{3AFA0374-EF17-4A53-ADC0-1747544C653D}" presName="sibSpaceThree" presStyleCnt="0"/>
      <dgm:spPr/>
    </dgm:pt>
    <dgm:pt modelId="{CEB59B81-E824-415F-A87C-06EB8CE20FD4}" type="pres">
      <dgm:prSet presAssocID="{6C1B9870-7C88-4711-88C4-19A6E5F4DB03}" presName="vertThree" presStyleCnt="0"/>
      <dgm:spPr/>
    </dgm:pt>
    <dgm:pt modelId="{AF692339-817B-424A-917F-B50B0A70C228}" type="pres">
      <dgm:prSet presAssocID="{6C1B9870-7C88-4711-88C4-19A6E5F4DB03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EF380AF-3B94-4023-87BF-D26D7492ED84}" type="pres">
      <dgm:prSet presAssocID="{6C1B9870-7C88-4711-88C4-19A6E5F4DB03}" presName="horzThree" presStyleCnt="0"/>
      <dgm:spPr/>
    </dgm:pt>
    <dgm:pt modelId="{5DD9C7B3-D2B2-40DF-A09A-E1F23B524E12}" type="pres">
      <dgm:prSet presAssocID="{E99C98FF-489B-4DC7-A76A-2F2EBF9E140B}" presName="sibSpaceThree" presStyleCnt="0"/>
      <dgm:spPr/>
    </dgm:pt>
    <dgm:pt modelId="{42F0CB7B-3A4B-426C-8694-B77753FC29E3}" type="pres">
      <dgm:prSet presAssocID="{83FC8F73-C000-471E-82BE-82C5A7AAF20D}" presName="vertThree" presStyleCnt="0"/>
      <dgm:spPr/>
    </dgm:pt>
    <dgm:pt modelId="{52EB4ABC-D905-4424-BE59-AEEE870721E2}" type="pres">
      <dgm:prSet presAssocID="{83FC8F73-C000-471E-82BE-82C5A7AAF20D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843CD76-BAB4-4FAB-BF25-5C2E5DC4FC9C}" type="pres">
      <dgm:prSet presAssocID="{83FC8F73-C000-471E-82BE-82C5A7AAF20D}" presName="horzThree" presStyleCnt="0"/>
      <dgm:spPr/>
    </dgm:pt>
    <dgm:pt modelId="{8828B8B5-D51E-474A-AD52-0CA6ABF4FBEF}" type="pres">
      <dgm:prSet presAssocID="{14A38D9E-B472-43A5-8547-C20737262D1E}" presName="sibSpaceThree" presStyleCnt="0"/>
      <dgm:spPr/>
    </dgm:pt>
    <dgm:pt modelId="{C80CEB6B-15F0-49C5-B774-85627D39A3F8}" type="pres">
      <dgm:prSet presAssocID="{1695E35B-1B27-40FF-90CD-1619070EAB93}" presName="vertThree" presStyleCnt="0"/>
      <dgm:spPr/>
    </dgm:pt>
    <dgm:pt modelId="{A6E3C86F-30E2-402E-B622-8F5A54B2BA1B}" type="pres">
      <dgm:prSet presAssocID="{1695E35B-1B27-40FF-90CD-1619070EAB93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BA0446-3B5E-4825-B205-FE97B65DD530}" type="pres">
      <dgm:prSet presAssocID="{1695E35B-1B27-40FF-90CD-1619070EAB93}" presName="horzThree" presStyleCnt="0"/>
      <dgm:spPr/>
    </dgm:pt>
    <dgm:pt modelId="{3F4F4B53-3181-4FF6-BE08-99A573819D51}" type="pres">
      <dgm:prSet presAssocID="{1BA4E772-6F3D-4DA6-8C03-A5847A6F4F72}" presName="sibSpaceThree" presStyleCnt="0"/>
      <dgm:spPr/>
    </dgm:pt>
    <dgm:pt modelId="{1D6329A6-885A-4057-9E83-7DAE2A7B600F}" type="pres">
      <dgm:prSet presAssocID="{863018E3-A691-4FD7-8C63-0CCAB26A5DE9}" presName="vertThree" presStyleCnt="0"/>
      <dgm:spPr/>
    </dgm:pt>
    <dgm:pt modelId="{EAA3BC99-AB27-4C1B-8BA3-AA8525B267A1}" type="pres">
      <dgm:prSet presAssocID="{863018E3-A691-4FD7-8C63-0CCAB26A5DE9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478EED-08B5-40F2-94E9-CF609AB7E71A}" type="pres">
      <dgm:prSet presAssocID="{863018E3-A691-4FD7-8C63-0CCAB26A5DE9}" presName="horzThree" presStyleCnt="0"/>
      <dgm:spPr/>
    </dgm:pt>
    <dgm:pt modelId="{D461BB0E-53E2-4B88-A397-B52E6BA10808}" type="pres">
      <dgm:prSet presAssocID="{80951FDA-AE06-4EE9-9189-EA7BF5A9B392}" presName="sibSpaceTwo" presStyleCnt="0"/>
      <dgm:spPr/>
    </dgm:pt>
    <dgm:pt modelId="{2B89BC5D-8B77-4F76-94C0-6CF803486809}" type="pres">
      <dgm:prSet presAssocID="{210D87C1-7E0E-4ED6-BF02-F8074B16B5C0}" presName="vertTwo" presStyleCnt="0"/>
      <dgm:spPr/>
    </dgm:pt>
    <dgm:pt modelId="{0E9C4FA9-A606-48AA-9703-EFBAFB8F11CF}" type="pres">
      <dgm:prSet presAssocID="{210D87C1-7E0E-4ED6-BF02-F8074B16B5C0}" presName="txTwo" presStyleLbl="node2" presStyleIdx="2" presStyleCnt="3" custScaleX="22516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ECB3A6-6445-4D5C-9E53-946E5AD4D9C4}" type="pres">
      <dgm:prSet presAssocID="{210D87C1-7E0E-4ED6-BF02-F8074B16B5C0}" presName="horzTwo" presStyleCnt="0"/>
      <dgm:spPr/>
    </dgm:pt>
  </dgm:ptLst>
  <dgm:cxnLst>
    <dgm:cxn modelId="{4C6F4CE3-FA48-4889-8F1B-F6CFEA0D4E48}" type="presOf" srcId="{1695E35B-1B27-40FF-90CD-1619070EAB93}" destId="{A6E3C86F-30E2-402E-B622-8F5A54B2BA1B}" srcOrd="0" destOrd="0" presId="urn:microsoft.com/office/officeart/2005/8/layout/architecture+Icon"/>
    <dgm:cxn modelId="{11F8B6B2-5393-47C3-B93D-89361190044B}" srcId="{C9E9579C-96D1-4975-8512-58F59BB0A0AD}" destId="{210D87C1-7E0E-4ED6-BF02-F8074B16B5C0}" srcOrd="2" destOrd="0" parTransId="{6A291326-103E-41FD-A10F-0BC617D5EC95}" sibTransId="{CC5BA4E2-A26B-4418-AC5C-5816A29279CA}"/>
    <dgm:cxn modelId="{554A3378-038E-47B5-AD12-F316C1EDC330}" type="presOf" srcId="{83FC8F73-C000-471E-82BE-82C5A7AAF20D}" destId="{52EB4ABC-D905-4424-BE59-AEEE870721E2}" srcOrd="0" destOrd="0" presId="urn:microsoft.com/office/officeart/2005/8/layout/architecture+Icon"/>
    <dgm:cxn modelId="{E9F67719-9640-4590-A142-6D00A7ECB4B6}" type="presOf" srcId="{51B74404-213D-4776-9066-F8A31C46A54B}" destId="{E5CEFE49-1DE5-4397-8499-8637F98828CA}" srcOrd="0" destOrd="0" presId="urn:microsoft.com/office/officeart/2005/8/layout/architecture+Icon"/>
    <dgm:cxn modelId="{CE097FFE-519B-4B7C-8085-15C0D675B1B6}" srcId="{DCED219B-81BB-4FB0-824D-CC3DA8A2B705}" destId="{83FC8F73-C000-471E-82BE-82C5A7AAF20D}" srcOrd="3" destOrd="0" parTransId="{B5E40E2D-0E9B-4157-823B-BA1032403409}" sibTransId="{14A38D9E-B472-43A5-8547-C20737262D1E}"/>
    <dgm:cxn modelId="{B2BBAFCE-EE71-4547-817F-3C0D438E69EA}" type="presOf" srcId="{15138B4A-787E-4858-B0BE-27F7403D4351}" destId="{951CBCDE-ED99-4D98-868E-7F89DB2143A1}" srcOrd="0" destOrd="0" presId="urn:microsoft.com/office/officeart/2005/8/layout/architecture+Icon"/>
    <dgm:cxn modelId="{1B7935DA-0735-4BA5-AB51-96D54729BBAB}" srcId="{DCED219B-81BB-4FB0-824D-CC3DA8A2B705}" destId="{863018E3-A691-4FD7-8C63-0CCAB26A5DE9}" srcOrd="5" destOrd="0" parTransId="{C30DEB74-4E26-4B78-8150-9A2B924253FE}" sibTransId="{E27FBC73-F3B6-4FC0-A3D7-F562343D544B}"/>
    <dgm:cxn modelId="{E806C55D-D52E-410E-8AD5-0DBE5390F789}" type="presOf" srcId="{863018E3-A691-4FD7-8C63-0CCAB26A5DE9}" destId="{EAA3BC99-AB27-4C1B-8BA3-AA8525B267A1}" srcOrd="0" destOrd="0" presId="urn:microsoft.com/office/officeart/2005/8/layout/architecture+Icon"/>
    <dgm:cxn modelId="{51F5BCD8-7510-4BD6-BE7C-DEA5E80AA8FB}" type="presOf" srcId="{210D87C1-7E0E-4ED6-BF02-F8074B16B5C0}" destId="{0E9C4FA9-A606-48AA-9703-EFBAFB8F11CF}" srcOrd="0" destOrd="0" presId="urn:microsoft.com/office/officeart/2005/8/layout/architecture+Icon"/>
    <dgm:cxn modelId="{AFE6BB72-C244-48E6-A3CE-1E8054F38433}" srcId="{C9E9579C-96D1-4975-8512-58F59BB0A0AD}" destId="{15138B4A-787E-4858-B0BE-27F7403D4351}" srcOrd="0" destOrd="0" parTransId="{9825725D-8416-4EC6-997D-7BD0E37462D9}" sibTransId="{17D0C9C7-BD26-4DF6-9928-E0C1C08BF34F}"/>
    <dgm:cxn modelId="{C66A6F97-BD96-4424-91C7-7333A06D2B91}" srcId="{DCED219B-81BB-4FB0-824D-CC3DA8A2B705}" destId="{1E3E22B6-D8D2-4089-A42C-45B884952E7F}" srcOrd="1" destOrd="0" parTransId="{ACFC87A3-CC22-4D0B-8AC8-B8C2D7DEFAC3}" sibTransId="{3AFA0374-EF17-4A53-ADC0-1747544C653D}"/>
    <dgm:cxn modelId="{CF2F5A97-9096-4A60-AF42-6C0DCAA82CD0}" type="presOf" srcId="{1E3E22B6-D8D2-4089-A42C-45B884952E7F}" destId="{48BE7782-5F5A-493E-89F6-C89880A685F2}" srcOrd="0" destOrd="0" presId="urn:microsoft.com/office/officeart/2005/8/layout/architecture+Icon"/>
    <dgm:cxn modelId="{FB2E09A3-2387-4793-AE76-32377A055D12}" srcId="{51B74404-213D-4776-9066-F8A31C46A54B}" destId="{C9E9579C-96D1-4975-8512-58F59BB0A0AD}" srcOrd="0" destOrd="0" parTransId="{2F4307F1-687B-4CC4-B993-FD1D7E79E70E}" sibTransId="{74223EEF-AB5D-4923-8BF8-A36D96D815DE}"/>
    <dgm:cxn modelId="{01BE76AE-70EE-4C3C-8121-52C9F2846B63}" type="presOf" srcId="{C9E9579C-96D1-4975-8512-58F59BB0A0AD}" destId="{E45160F8-BA61-464B-A201-FACCEBA37FF4}" srcOrd="0" destOrd="0" presId="urn:microsoft.com/office/officeart/2005/8/layout/architecture+Icon"/>
    <dgm:cxn modelId="{C6B463AF-60A1-4BFC-9B7A-3303DEA1CD38}" srcId="{C9E9579C-96D1-4975-8512-58F59BB0A0AD}" destId="{DCED219B-81BB-4FB0-824D-CC3DA8A2B705}" srcOrd="1" destOrd="0" parTransId="{28230314-D527-4C13-8CFA-D38E29F5CCF0}" sibTransId="{80951FDA-AE06-4EE9-9189-EA7BF5A9B392}"/>
    <dgm:cxn modelId="{241E0F03-84DF-42FE-9A9D-218DADFD0010}" srcId="{DCED219B-81BB-4FB0-824D-CC3DA8A2B705}" destId="{4DF68F50-FC38-4B7B-AEC4-9DB88608B63C}" srcOrd="0" destOrd="0" parTransId="{00855752-BC80-4C5B-9856-2B56E99AB67C}" sibTransId="{1F65BBA3-6E6E-466C-B944-35B7D79B3586}"/>
    <dgm:cxn modelId="{347A88CA-C810-47B7-B527-D28AF83A4C89}" srcId="{DCED219B-81BB-4FB0-824D-CC3DA8A2B705}" destId="{1695E35B-1B27-40FF-90CD-1619070EAB93}" srcOrd="4" destOrd="0" parTransId="{5FF07992-FB04-4ABF-AF3B-64778ACA67DE}" sibTransId="{1BA4E772-6F3D-4DA6-8C03-A5847A6F4F72}"/>
    <dgm:cxn modelId="{CCFC2FE4-30A7-4ACF-98A0-B0662D1F035B}" type="presOf" srcId="{6C1B9870-7C88-4711-88C4-19A6E5F4DB03}" destId="{AF692339-817B-424A-917F-B50B0A70C228}" srcOrd="0" destOrd="0" presId="urn:microsoft.com/office/officeart/2005/8/layout/architecture+Icon"/>
    <dgm:cxn modelId="{DF106B5F-5AE0-4395-8C97-5948009A4FF4}" srcId="{DCED219B-81BB-4FB0-824D-CC3DA8A2B705}" destId="{6C1B9870-7C88-4711-88C4-19A6E5F4DB03}" srcOrd="2" destOrd="0" parTransId="{7D693D20-1734-414A-8DF6-C3114F4F12C0}" sibTransId="{E99C98FF-489B-4DC7-A76A-2F2EBF9E140B}"/>
    <dgm:cxn modelId="{3C424181-C5D9-43C6-8F5A-E96D95F089C6}" type="presOf" srcId="{4DF68F50-FC38-4B7B-AEC4-9DB88608B63C}" destId="{97A5F6F8-1C22-4644-9DA2-794EB4075DF5}" srcOrd="0" destOrd="0" presId="urn:microsoft.com/office/officeart/2005/8/layout/architecture+Icon"/>
    <dgm:cxn modelId="{DB1C3580-E0C5-4384-A295-58676C118F05}" type="presOf" srcId="{DCED219B-81BB-4FB0-824D-CC3DA8A2B705}" destId="{8C5598CD-8F0C-4990-B73F-FBEAAD09085D}" srcOrd="0" destOrd="0" presId="urn:microsoft.com/office/officeart/2005/8/layout/architecture+Icon"/>
    <dgm:cxn modelId="{0F736CBB-E2A2-4FD7-92FE-82D7280757BD}" type="presParOf" srcId="{E5CEFE49-1DE5-4397-8499-8637F98828CA}" destId="{A82AA48A-9E1B-4803-AD27-3FA7C5654CF6}" srcOrd="0" destOrd="0" presId="urn:microsoft.com/office/officeart/2005/8/layout/architecture+Icon"/>
    <dgm:cxn modelId="{718F86A3-031F-4018-BACB-D534F7334CA9}" type="presParOf" srcId="{A82AA48A-9E1B-4803-AD27-3FA7C5654CF6}" destId="{E45160F8-BA61-464B-A201-FACCEBA37FF4}" srcOrd="0" destOrd="0" presId="urn:microsoft.com/office/officeart/2005/8/layout/architecture+Icon"/>
    <dgm:cxn modelId="{544E42BC-FDC7-4E5C-9ED8-7F91F2163872}" type="presParOf" srcId="{A82AA48A-9E1B-4803-AD27-3FA7C5654CF6}" destId="{507287DE-6B06-44CD-9BB6-A20C3D881043}" srcOrd="1" destOrd="0" presId="urn:microsoft.com/office/officeart/2005/8/layout/architecture+Icon"/>
    <dgm:cxn modelId="{65CCEAEF-4217-41AC-A5E1-FA4D4EFD9449}" type="presParOf" srcId="{A82AA48A-9E1B-4803-AD27-3FA7C5654CF6}" destId="{C8CE9295-51EA-459C-852F-3FF0EBEEBC69}" srcOrd="2" destOrd="0" presId="urn:microsoft.com/office/officeart/2005/8/layout/architecture+Icon"/>
    <dgm:cxn modelId="{EEE8BC29-589D-4E0D-9209-50DD1A15AB85}" type="presParOf" srcId="{C8CE9295-51EA-459C-852F-3FF0EBEEBC69}" destId="{5C7352FE-A1EF-48A2-AAAE-140D9AB9ED0A}" srcOrd="0" destOrd="0" presId="urn:microsoft.com/office/officeart/2005/8/layout/architecture+Icon"/>
    <dgm:cxn modelId="{7C90464B-7350-440D-9847-62EFE4A4DF08}" type="presParOf" srcId="{5C7352FE-A1EF-48A2-AAAE-140D9AB9ED0A}" destId="{951CBCDE-ED99-4D98-868E-7F89DB2143A1}" srcOrd="0" destOrd="0" presId="urn:microsoft.com/office/officeart/2005/8/layout/architecture+Icon"/>
    <dgm:cxn modelId="{8942CCEB-D219-47F8-B88D-A626CB6EA8CB}" type="presParOf" srcId="{5C7352FE-A1EF-48A2-AAAE-140D9AB9ED0A}" destId="{31DF6CA9-1BA4-43FD-A272-769CF982037E}" srcOrd="1" destOrd="0" presId="urn:microsoft.com/office/officeart/2005/8/layout/architecture+Icon"/>
    <dgm:cxn modelId="{B04ACF96-E1BB-4408-808B-88BC08895839}" type="presParOf" srcId="{C8CE9295-51EA-459C-852F-3FF0EBEEBC69}" destId="{A1DFE6BC-7D12-4E25-B26B-69DD50FE7F62}" srcOrd="1" destOrd="0" presId="urn:microsoft.com/office/officeart/2005/8/layout/architecture+Icon"/>
    <dgm:cxn modelId="{2B42AD9C-AB8A-45B5-9BB6-6FD2E18C582E}" type="presParOf" srcId="{C8CE9295-51EA-459C-852F-3FF0EBEEBC69}" destId="{5C767B8F-17CB-4321-A125-F3E49A92F2A3}" srcOrd="2" destOrd="0" presId="urn:microsoft.com/office/officeart/2005/8/layout/architecture+Icon"/>
    <dgm:cxn modelId="{5C1E6CA1-31B1-493C-B742-2F6F3E2665E4}" type="presParOf" srcId="{5C767B8F-17CB-4321-A125-F3E49A92F2A3}" destId="{8C5598CD-8F0C-4990-B73F-FBEAAD09085D}" srcOrd="0" destOrd="0" presId="urn:microsoft.com/office/officeart/2005/8/layout/architecture+Icon"/>
    <dgm:cxn modelId="{E16C8323-BA2B-4C55-B598-919254C6AED5}" type="presParOf" srcId="{5C767B8F-17CB-4321-A125-F3E49A92F2A3}" destId="{C0396C22-3041-47AB-8F73-419586F03C16}" srcOrd="1" destOrd="0" presId="urn:microsoft.com/office/officeart/2005/8/layout/architecture+Icon"/>
    <dgm:cxn modelId="{8F830CF1-895C-49DB-9672-4FE979BA9B17}" type="presParOf" srcId="{5C767B8F-17CB-4321-A125-F3E49A92F2A3}" destId="{CEEB0651-9ECF-4DCA-9DDA-2D61981F9481}" srcOrd="2" destOrd="0" presId="urn:microsoft.com/office/officeart/2005/8/layout/architecture+Icon"/>
    <dgm:cxn modelId="{9FC82089-5264-412E-9EC0-1D3A7A263786}" type="presParOf" srcId="{CEEB0651-9ECF-4DCA-9DDA-2D61981F9481}" destId="{EC60CA0B-F6A4-4824-91F0-2A07BEF400F0}" srcOrd="0" destOrd="0" presId="urn:microsoft.com/office/officeart/2005/8/layout/architecture+Icon"/>
    <dgm:cxn modelId="{A451482A-4DFC-4E85-A26E-E0667B2B0C60}" type="presParOf" srcId="{EC60CA0B-F6A4-4824-91F0-2A07BEF400F0}" destId="{97A5F6F8-1C22-4644-9DA2-794EB4075DF5}" srcOrd="0" destOrd="0" presId="urn:microsoft.com/office/officeart/2005/8/layout/architecture+Icon"/>
    <dgm:cxn modelId="{CC6C27A0-0783-4616-83DF-CEF5F56735E8}" type="presParOf" srcId="{EC60CA0B-F6A4-4824-91F0-2A07BEF400F0}" destId="{9A39D9C1-7C8F-422D-BFB5-7C79536C0316}" srcOrd="1" destOrd="0" presId="urn:microsoft.com/office/officeart/2005/8/layout/architecture+Icon"/>
    <dgm:cxn modelId="{A37BA3A0-2574-43B2-829E-A1FBBCC4C915}" type="presParOf" srcId="{CEEB0651-9ECF-4DCA-9DDA-2D61981F9481}" destId="{D2A6EBEC-E103-4329-940E-F441E3A54059}" srcOrd="1" destOrd="0" presId="urn:microsoft.com/office/officeart/2005/8/layout/architecture+Icon"/>
    <dgm:cxn modelId="{D0F3B7FA-E5FF-40A8-B672-6237C06F7ACC}" type="presParOf" srcId="{CEEB0651-9ECF-4DCA-9DDA-2D61981F9481}" destId="{49E6D09A-5ED0-496C-A052-174CBB744302}" srcOrd="2" destOrd="0" presId="urn:microsoft.com/office/officeart/2005/8/layout/architecture+Icon"/>
    <dgm:cxn modelId="{8ED323DE-5EA7-4C9D-8A0A-5D39D3584407}" type="presParOf" srcId="{49E6D09A-5ED0-496C-A052-174CBB744302}" destId="{48BE7782-5F5A-493E-89F6-C89880A685F2}" srcOrd="0" destOrd="0" presId="urn:microsoft.com/office/officeart/2005/8/layout/architecture+Icon"/>
    <dgm:cxn modelId="{A03ECB64-7A59-4A50-9CFE-F19203B1F65F}" type="presParOf" srcId="{49E6D09A-5ED0-496C-A052-174CBB744302}" destId="{AAB89725-9D58-4FBA-8E9C-26B3AC3E1681}" srcOrd="1" destOrd="0" presId="urn:microsoft.com/office/officeart/2005/8/layout/architecture+Icon"/>
    <dgm:cxn modelId="{2C1247F5-E628-4C11-9ECC-407E316047BE}" type="presParOf" srcId="{CEEB0651-9ECF-4DCA-9DDA-2D61981F9481}" destId="{8CC04517-41D3-4472-9821-F809000A39E5}" srcOrd="3" destOrd="0" presId="urn:microsoft.com/office/officeart/2005/8/layout/architecture+Icon"/>
    <dgm:cxn modelId="{9987C089-F61B-474E-AD9A-F5C98A2FCF7E}" type="presParOf" srcId="{CEEB0651-9ECF-4DCA-9DDA-2D61981F9481}" destId="{CEB59B81-E824-415F-A87C-06EB8CE20FD4}" srcOrd="4" destOrd="0" presId="urn:microsoft.com/office/officeart/2005/8/layout/architecture+Icon"/>
    <dgm:cxn modelId="{C8BBCFFE-6B42-47FA-925F-E5C6C814C48B}" type="presParOf" srcId="{CEB59B81-E824-415F-A87C-06EB8CE20FD4}" destId="{AF692339-817B-424A-917F-B50B0A70C228}" srcOrd="0" destOrd="0" presId="urn:microsoft.com/office/officeart/2005/8/layout/architecture+Icon"/>
    <dgm:cxn modelId="{B1D7990E-16ED-402C-A047-29AF6C290481}" type="presParOf" srcId="{CEB59B81-E824-415F-A87C-06EB8CE20FD4}" destId="{DEF380AF-3B94-4023-87BF-D26D7492ED84}" srcOrd="1" destOrd="0" presId="urn:microsoft.com/office/officeart/2005/8/layout/architecture+Icon"/>
    <dgm:cxn modelId="{8F87C297-AA5A-415C-AD2F-AFE76D4C1671}" type="presParOf" srcId="{CEEB0651-9ECF-4DCA-9DDA-2D61981F9481}" destId="{5DD9C7B3-D2B2-40DF-A09A-E1F23B524E12}" srcOrd="5" destOrd="0" presId="urn:microsoft.com/office/officeart/2005/8/layout/architecture+Icon"/>
    <dgm:cxn modelId="{BC23BBE4-7E34-42AA-A358-D26F872BB850}" type="presParOf" srcId="{CEEB0651-9ECF-4DCA-9DDA-2D61981F9481}" destId="{42F0CB7B-3A4B-426C-8694-B77753FC29E3}" srcOrd="6" destOrd="0" presId="urn:microsoft.com/office/officeart/2005/8/layout/architecture+Icon"/>
    <dgm:cxn modelId="{73CFC9AD-41AF-47EB-B18E-F2246BD89903}" type="presParOf" srcId="{42F0CB7B-3A4B-426C-8694-B77753FC29E3}" destId="{52EB4ABC-D905-4424-BE59-AEEE870721E2}" srcOrd="0" destOrd="0" presId="urn:microsoft.com/office/officeart/2005/8/layout/architecture+Icon"/>
    <dgm:cxn modelId="{B256C9DC-8F98-42ED-A1F3-D24F61869A77}" type="presParOf" srcId="{42F0CB7B-3A4B-426C-8694-B77753FC29E3}" destId="{7843CD76-BAB4-4FAB-BF25-5C2E5DC4FC9C}" srcOrd="1" destOrd="0" presId="urn:microsoft.com/office/officeart/2005/8/layout/architecture+Icon"/>
    <dgm:cxn modelId="{8132346D-A713-4522-8C2E-BBD6B30DD770}" type="presParOf" srcId="{CEEB0651-9ECF-4DCA-9DDA-2D61981F9481}" destId="{8828B8B5-D51E-474A-AD52-0CA6ABF4FBEF}" srcOrd="7" destOrd="0" presId="urn:microsoft.com/office/officeart/2005/8/layout/architecture+Icon"/>
    <dgm:cxn modelId="{B3B32F95-7D0E-4A5B-AF55-2BE4CF60C4A7}" type="presParOf" srcId="{CEEB0651-9ECF-4DCA-9DDA-2D61981F9481}" destId="{C80CEB6B-15F0-49C5-B774-85627D39A3F8}" srcOrd="8" destOrd="0" presId="urn:microsoft.com/office/officeart/2005/8/layout/architecture+Icon"/>
    <dgm:cxn modelId="{CB4D35EA-797F-49B6-A768-727320CDE044}" type="presParOf" srcId="{C80CEB6B-15F0-49C5-B774-85627D39A3F8}" destId="{A6E3C86F-30E2-402E-B622-8F5A54B2BA1B}" srcOrd="0" destOrd="0" presId="urn:microsoft.com/office/officeart/2005/8/layout/architecture+Icon"/>
    <dgm:cxn modelId="{B4328A81-F28B-47F0-BC28-13BC66F43A69}" type="presParOf" srcId="{C80CEB6B-15F0-49C5-B774-85627D39A3F8}" destId="{AABA0446-3B5E-4825-B205-FE97B65DD530}" srcOrd="1" destOrd="0" presId="urn:microsoft.com/office/officeart/2005/8/layout/architecture+Icon"/>
    <dgm:cxn modelId="{73FC74FC-DCBA-4340-A202-49B4BD88BED6}" type="presParOf" srcId="{CEEB0651-9ECF-4DCA-9DDA-2D61981F9481}" destId="{3F4F4B53-3181-4FF6-BE08-99A573819D51}" srcOrd="9" destOrd="0" presId="urn:microsoft.com/office/officeart/2005/8/layout/architecture+Icon"/>
    <dgm:cxn modelId="{5DBCB8A0-6759-45A2-9157-1715D328D21C}" type="presParOf" srcId="{CEEB0651-9ECF-4DCA-9DDA-2D61981F9481}" destId="{1D6329A6-885A-4057-9E83-7DAE2A7B600F}" srcOrd="10" destOrd="0" presId="urn:microsoft.com/office/officeart/2005/8/layout/architecture+Icon"/>
    <dgm:cxn modelId="{E0CA6DBB-901B-401A-8263-8D5530ABAD42}" type="presParOf" srcId="{1D6329A6-885A-4057-9E83-7DAE2A7B600F}" destId="{EAA3BC99-AB27-4C1B-8BA3-AA8525B267A1}" srcOrd="0" destOrd="0" presId="urn:microsoft.com/office/officeart/2005/8/layout/architecture+Icon"/>
    <dgm:cxn modelId="{D01590F0-095F-4DA7-9E46-984864410582}" type="presParOf" srcId="{1D6329A6-885A-4057-9E83-7DAE2A7B600F}" destId="{34478EED-08B5-40F2-94E9-CF609AB7E71A}" srcOrd="1" destOrd="0" presId="urn:microsoft.com/office/officeart/2005/8/layout/architecture+Icon"/>
    <dgm:cxn modelId="{1BE7744E-5861-44A7-B2A5-8ED483AB1AAD}" type="presParOf" srcId="{C8CE9295-51EA-459C-852F-3FF0EBEEBC69}" destId="{D461BB0E-53E2-4B88-A397-B52E6BA10808}" srcOrd="3" destOrd="0" presId="urn:microsoft.com/office/officeart/2005/8/layout/architecture+Icon"/>
    <dgm:cxn modelId="{1A0D97C5-EF04-46A1-9172-3E8544D82A9B}" type="presParOf" srcId="{C8CE9295-51EA-459C-852F-3FF0EBEEBC69}" destId="{2B89BC5D-8B77-4F76-94C0-6CF803486809}" srcOrd="4" destOrd="0" presId="urn:microsoft.com/office/officeart/2005/8/layout/architecture+Icon"/>
    <dgm:cxn modelId="{F47255F2-71E2-43EE-92DE-4FA2676406AF}" type="presParOf" srcId="{2B89BC5D-8B77-4F76-94C0-6CF803486809}" destId="{0E9C4FA9-A606-48AA-9703-EFBAFB8F11CF}" srcOrd="0" destOrd="0" presId="urn:microsoft.com/office/officeart/2005/8/layout/architecture+Icon"/>
    <dgm:cxn modelId="{5A74DE1E-7493-4D84-B26A-F3C18A34FB30}" type="presParOf" srcId="{2B89BC5D-8B77-4F76-94C0-6CF803486809}" destId="{34ECB3A6-6445-4D5C-9E53-946E5AD4D9C4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160F8-BA61-464B-A201-FACCEBA37FF4}">
      <dsp:nvSpPr>
        <dsp:cNvPr id="0" name=""/>
        <dsp:cNvSpPr/>
      </dsp:nvSpPr>
      <dsp:spPr>
        <a:xfrm>
          <a:off x="658" y="3112851"/>
          <a:ext cx="8228282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doc. Ing. P. </a:t>
          </a:r>
          <a:r>
            <a:rPr lang="sk-SK" sz="3500" kern="1200" dirty="0" err="1" smtClean="0"/>
            <a:t>Kuzmišin</a:t>
          </a:r>
          <a:r>
            <a:rPr lang="sk-SK" sz="3500" kern="1200" dirty="0" smtClean="0"/>
            <a:t>, DrSc.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(vedúci projektu, projektový manažér)</a:t>
          </a:r>
          <a:endParaRPr lang="sk-SK" sz="3500" kern="1200" dirty="0"/>
        </a:p>
      </dsp:txBody>
      <dsp:txXfrm>
        <a:off x="42019" y="3154212"/>
        <a:ext cx="8145560" cy="1329431"/>
      </dsp:txXfrm>
    </dsp:sp>
    <dsp:sp modelId="{951CBCDE-ED99-4D98-868E-7F89DB2143A1}">
      <dsp:nvSpPr>
        <dsp:cNvPr id="0" name=""/>
        <dsp:cNvSpPr/>
      </dsp:nvSpPr>
      <dsp:spPr>
        <a:xfrm>
          <a:off x="8690" y="1556904"/>
          <a:ext cx="1774874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Ing. G. </a:t>
          </a:r>
          <a:r>
            <a:rPr lang="sk-SK" sz="1200" kern="1200" dirty="0" err="1" smtClean="0"/>
            <a:t>Koľveková</a:t>
          </a:r>
          <a:r>
            <a:rPr lang="sk-SK" sz="1200" kern="1200" dirty="0" smtClean="0"/>
            <a:t>, </a:t>
          </a:r>
          <a:r>
            <a:rPr lang="sk-SK" sz="1200" kern="1200" dirty="0" err="1" smtClean="0"/>
            <a:t>Ph.D</a:t>
          </a:r>
          <a:r>
            <a:rPr lang="sk-SK" sz="1200" kern="1200" dirty="0" smtClean="0"/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(zástupkyňa vedúceho projektu, koordinátorka)</a:t>
          </a:r>
          <a:endParaRPr lang="sk-SK" sz="1200" kern="1200" dirty="0"/>
        </a:p>
      </dsp:txBody>
      <dsp:txXfrm>
        <a:off x="50051" y="1598265"/>
        <a:ext cx="1692152" cy="1329431"/>
      </dsp:txXfrm>
    </dsp:sp>
    <dsp:sp modelId="{8C5598CD-8F0C-4990-B73F-FBEAAD09085D}">
      <dsp:nvSpPr>
        <dsp:cNvPr id="0" name=""/>
        <dsp:cNvSpPr/>
      </dsp:nvSpPr>
      <dsp:spPr>
        <a:xfrm>
          <a:off x="2665231" y="1540768"/>
          <a:ext cx="3029579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PhDr. D. </a:t>
          </a:r>
          <a:r>
            <a:rPr lang="sk-SK" sz="1200" kern="1200" dirty="0" err="1" smtClean="0"/>
            <a:t>Palaščáková</a:t>
          </a:r>
          <a:r>
            <a:rPr lang="sk-SK" sz="1200" kern="1200" dirty="0" smtClean="0"/>
            <a:t> (členka riešiteľského kolektívu, finančná manažérka)</a:t>
          </a:r>
          <a:endParaRPr lang="sk-SK" sz="1200" kern="1200" dirty="0"/>
        </a:p>
      </dsp:txBody>
      <dsp:txXfrm>
        <a:off x="2706592" y="1582129"/>
        <a:ext cx="2946857" cy="1329431"/>
      </dsp:txXfrm>
    </dsp:sp>
    <dsp:sp modelId="{97A5F6F8-1C22-4644-9DA2-794EB4075DF5}">
      <dsp:nvSpPr>
        <dsp:cNvPr id="0" name=""/>
        <dsp:cNvSpPr/>
      </dsp:nvSpPr>
      <dsp:spPr>
        <a:xfrm>
          <a:off x="1846225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doc. Ing. E. Farkašová, CSc.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(členka riešiteľského kolektívu)</a:t>
          </a:r>
          <a:endParaRPr lang="sk-SK" sz="900" kern="1200" dirty="0"/>
        </a:p>
      </dsp:txBody>
      <dsp:txXfrm>
        <a:off x="1868073" y="22806"/>
        <a:ext cx="702259" cy="1368457"/>
      </dsp:txXfrm>
    </dsp:sp>
    <dsp:sp modelId="{48BE7782-5F5A-493E-89F6-C89880A685F2}">
      <dsp:nvSpPr>
        <dsp:cNvPr id="0" name=""/>
        <dsp:cNvSpPr/>
      </dsp:nvSpPr>
      <dsp:spPr>
        <a:xfrm>
          <a:off x="2623511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Ing. D. Petríková, PhD. (</a:t>
          </a:r>
          <a:r>
            <a:rPr lang="sk-SK" sz="900" kern="1200" dirty="0" err="1" smtClean="0"/>
            <a:t>Bartková</a:t>
          </a:r>
          <a:r>
            <a:rPr lang="sk-SK" sz="900" kern="1200" dirty="0" smtClean="0"/>
            <a:t>, členka riešiteľského kolektívu, lektor)</a:t>
          </a:r>
          <a:endParaRPr lang="sk-SK" sz="900" kern="1200" dirty="0"/>
        </a:p>
      </dsp:txBody>
      <dsp:txXfrm>
        <a:off x="2645359" y="22806"/>
        <a:ext cx="702259" cy="1368457"/>
      </dsp:txXfrm>
    </dsp:sp>
    <dsp:sp modelId="{AF692339-817B-424A-917F-B50B0A70C228}">
      <dsp:nvSpPr>
        <dsp:cNvPr id="0" name=""/>
        <dsp:cNvSpPr/>
      </dsp:nvSpPr>
      <dsp:spPr>
        <a:xfrm>
          <a:off x="3400797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Ing. Oľga </a:t>
          </a:r>
          <a:r>
            <a:rPr lang="sk-SK" sz="900" kern="1200" dirty="0" err="1" smtClean="0"/>
            <a:t>Nosáľová</a:t>
          </a:r>
          <a:r>
            <a:rPr lang="sk-SK" sz="900" kern="1200" dirty="0" smtClean="0"/>
            <a:t>, PhD.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(členka riešiteľského kolektívu)</a:t>
          </a:r>
        </a:p>
      </dsp:txBody>
      <dsp:txXfrm>
        <a:off x="3422645" y="22806"/>
        <a:ext cx="702259" cy="1368457"/>
      </dsp:txXfrm>
    </dsp:sp>
    <dsp:sp modelId="{52EB4ABC-D905-4424-BE59-AEEE870721E2}">
      <dsp:nvSpPr>
        <dsp:cNvPr id="0" name=""/>
        <dsp:cNvSpPr/>
      </dsp:nvSpPr>
      <dsp:spPr>
        <a:xfrm>
          <a:off x="4178083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PhDr. T. </a:t>
          </a:r>
          <a:r>
            <a:rPr lang="sk-SK" sz="900" kern="1200" dirty="0" err="1" smtClean="0"/>
            <a:t>Soroková</a:t>
          </a:r>
          <a:r>
            <a:rPr lang="sk-SK" sz="900" kern="1200" dirty="0" smtClean="0"/>
            <a:t>, PhD. (členka riešiteľského kolektívu, lektorka)</a:t>
          </a:r>
        </a:p>
      </dsp:txBody>
      <dsp:txXfrm>
        <a:off x="4199931" y="22806"/>
        <a:ext cx="702259" cy="1368457"/>
      </dsp:txXfrm>
    </dsp:sp>
    <dsp:sp modelId="{A6E3C86F-30E2-402E-B622-8F5A54B2BA1B}">
      <dsp:nvSpPr>
        <dsp:cNvPr id="0" name=""/>
        <dsp:cNvSpPr/>
      </dsp:nvSpPr>
      <dsp:spPr>
        <a:xfrm>
          <a:off x="4955369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Ing. M. </a:t>
          </a:r>
          <a:r>
            <a:rPr lang="sk-SK" sz="900" kern="1200" dirty="0" err="1" smtClean="0"/>
            <a:t>Raisová</a:t>
          </a:r>
          <a:r>
            <a:rPr lang="sk-SK" sz="900" kern="1200" dirty="0" smtClean="0"/>
            <a:t>, PhD. (členka riešiteľského kolektívu)</a:t>
          </a:r>
        </a:p>
      </dsp:txBody>
      <dsp:txXfrm>
        <a:off x="4977217" y="22806"/>
        <a:ext cx="702259" cy="1368457"/>
      </dsp:txXfrm>
    </dsp:sp>
    <dsp:sp modelId="{EAA3BC99-AB27-4C1B-8BA3-AA8525B267A1}">
      <dsp:nvSpPr>
        <dsp:cNvPr id="0" name=""/>
        <dsp:cNvSpPr/>
      </dsp:nvSpPr>
      <dsp:spPr>
        <a:xfrm>
          <a:off x="5732654" y="958"/>
          <a:ext cx="74595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Mgr. Alena </a:t>
          </a:r>
          <a:r>
            <a:rPr lang="sk-SK" sz="900" kern="1200" dirty="0" err="1" smtClean="0"/>
            <a:t>Tartaľová</a:t>
          </a:r>
          <a:r>
            <a:rPr lang="sk-SK" sz="900" kern="1200" dirty="0" smtClean="0"/>
            <a:t>, PhD.  (členka riešiteľského kolektívu od roku 2013)</a:t>
          </a:r>
        </a:p>
      </dsp:txBody>
      <dsp:txXfrm>
        <a:off x="5754502" y="22806"/>
        <a:ext cx="702259" cy="1368457"/>
      </dsp:txXfrm>
    </dsp:sp>
    <dsp:sp modelId="{0E9C4FA9-A606-48AA-9703-EFBAFB8F11CF}">
      <dsp:nvSpPr>
        <dsp:cNvPr id="0" name=""/>
        <dsp:cNvSpPr/>
      </dsp:nvSpPr>
      <dsp:spPr>
        <a:xfrm>
          <a:off x="6541271" y="1556904"/>
          <a:ext cx="167963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doc. Ing. V. </a:t>
          </a:r>
          <a:r>
            <a:rPr lang="sk-SK" sz="1200" kern="1200" dirty="0" err="1" smtClean="0"/>
            <a:t>Kuzmišinová</a:t>
          </a:r>
          <a:r>
            <a:rPr lang="sk-SK" sz="1200" kern="1200" dirty="0" smtClean="0"/>
            <a:t>, PhD. (zodpovedná riešiteľka </a:t>
          </a:r>
          <a:r>
            <a:rPr lang="sk-SK" sz="1200" kern="1200" dirty="0" err="1" smtClean="0"/>
            <a:t>spolupracujúcho</a:t>
          </a:r>
          <a:r>
            <a:rPr lang="sk-SK" sz="1200" kern="1200" dirty="0" smtClean="0"/>
            <a:t> pracoviska, lektorka, analytička a expertka na metodiku výučby)</a:t>
          </a:r>
          <a:endParaRPr lang="sk-SK" sz="1200" kern="1200" dirty="0"/>
        </a:p>
      </dsp:txBody>
      <dsp:txXfrm>
        <a:off x="6582632" y="1598265"/>
        <a:ext cx="1596916" cy="132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Rozloženie Architektúra"/>
  <dgm:desc val="Slúži na znázornenie hierarchických vzťahov štruktúry zdola až nahor. Toto rozloženie je mimoriadne vhodné na znázornenie architektonických súčastí alebo objektov, ktoré sú postavené na iných objektoch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06164-6686-46F3-B1FA-509DD0DD7D8C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60B6B-D13E-4BB0-8B2A-9E589D6DAC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3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054A-E09F-4F6E-87C7-89089840C79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024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054A-E09F-4F6E-87C7-89089840C79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328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054A-E09F-4F6E-87C7-89089840C79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14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054A-E09F-4F6E-87C7-89089840C79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75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  <p:sp>
        <p:nvSpPr>
          <p:cNvPr id="113" name="Rectangle 112"/>
          <p:cNvSpPr/>
          <p:nvPr/>
        </p:nvSpPr>
        <p:spPr>
          <a:xfrm>
            <a:off x="0" y="908720"/>
            <a:ext cx="6400800" cy="4120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980728"/>
            <a:ext cx="6326504" cy="3897660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0238FF-9FB9-4040-A0B0-0EB4BF3224B7}" type="datetimeFigureOut">
              <a:rPr lang="sk-SK" smtClean="0"/>
              <a:t>9. 11. 2012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ACFA61-21C2-4C6B-8B7C-18F556354447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922190"/>
            <a:ext cx="5999584" cy="2240611"/>
          </a:xfrm>
        </p:spPr>
        <p:txBody>
          <a:bodyPr>
            <a:noAutofit/>
          </a:bodyPr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en-US" sz="2800" dirty="0"/>
              <a:t>Creation of multimedia classroom to support distance forms of education in key competencies with an emphasis on entrepreneurial skills“, 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4419600" cy="634752"/>
          </a:xfrm>
        </p:spPr>
        <p:txBody>
          <a:bodyPr/>
          <a:lstStyle/>
          <a:p>
            <a:r>
              <a:rPr lang="sk-SK" sz="2400" dirty="0" smtClean="0"/>
              <a:t>P</a:t>
            </a:r>
            <a:r>
              <a:rPr lang="en-US" sz="2400" dirty="0" err="1" smtClean="0"/>
              <a:t>roject</a:t>
            </a:r>
            <a:r>
              <a:rPr lang="en-US" sz="2400" dirty="0" smtClean="0"/>
              <a:t> </a:t>
            </a:r>
            <a:r>
              <a:rPr lang="en-US" sz="2400" dirty="0"/>
              <a:t>No. </a:t>
            </a:r>
            <a:r>
              <a:rPr lang="en-US" sz="2400" dirty="0" smtClean="0"/>
              <a:t>035TUKE-4/2012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1" y="188640"/>
            <a:ext cx="7010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Výstupy k 10.9.2012 – prepojenie prieskumu s ostatnými verejnými inštitúciami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sk-SK" b="1" dirty="0" smtClean="0"/>
              <a:t>cieľ</a:t>
            </a:r>
            <a:r>
              <a:rPr lang="sk-SK" b="1" dirty="0"/>
              <a:t>: </a:t>
            </a:r>
            <a:r>
              <a:rPr lang="sk-SK" b="1" dirty="0" err="1" smtClean="0"/>
              <a:t>workshop</a:t>
            </a:r>
            <a:r>
              <a:rPr lang="sk-SK" b="1" dirty="0" smtClean="0"/>
              <a:t> č. 1:</a:t>
            </a:r>
          </a:p>
          <a:p>
            <a:r>
              <a:rPr lang="sk-SK" b="1" dirty="0" smtClean="0"/>
              <a:t>pozvánka: 9.11.2012, 2. poschodie – TUKE </a:t>
            </a:r>
            <a:r>
              <a:rPr lang="sk-SK" b="1" dirty="0" err="1" smtClean="0"/>
              <a:t>EkF</a:t>
            </a:r>
            <a:r>
              <a:rPr lang="sk-SK" b="1" dirty="0" smtClean="0"/>
              <a:t>, B. </a:t>
            </a:r>
            <a:r>
              <a:rPr lang="sk-SK" b="1" dirty="0" err="1" smtClean="0"/>
              <a:t>Němcovej</a:t>
            </a:r>
            <a:r>
              <a:rPr lang="sk-SK" b="1" dirty="0" smtClean="0"/>
              <a:t> 32, Košice </a:t>
            </a:r>
          </a:p>
          <a:p>
            <a:r>
              <a:rPr lang="sk-SK" b="1" dirty="0" smtClean="0"/>
              <a:t>program: prezentovanie doterajších výsledkov, diskusia</a:t>
            </a:r>
          </a:p>
          <a:p>
            <a:r>
              <a:rPr lang="sk-SK" b="1" dirty="0" smtClean="0"/>
              <a:t>účastníci: členovia projektu, pozvaní hostia, spolupracovníci, odborná verejnosť, potenciálni účastníci pilotného kurzu</a:t>
            </a:r>
          </a:p>
          <a:p>
            <a:r>
              <a:rPr lang="sk-SK" b="1" dirty="0" smtClean="0"/>
              <a:t>výstup: príprava </a:t>
            </a:r>
            <a:r>
              <a:rPr lang="sk-SK" b="1" dirty="0"/>
              <a:t>recenzovaného zborníka (CD</a:t>
            </a:r>
            <a:r>
              <a:rPr lang="sk-SK" b="1" dirty="0" smtClean="0"/>
              <a:t>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87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dirty="0" smtClean="0"/>
              <a:t>Na miesto záveru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Okrem uvedených cieľov a ich výstupov boli publikované aj:</a:t>
            </a:r>
          </a:p>
          <a:p>
            <a:r>
              <a:rPr lang="sk-SK" sz="1400" dirty="0" smtClean="0"/>
              <a:t>AFC </a:t>
            </a:r>
            <a:r>
              <a:rPr lang="en-US" sz="1400" dirty="0" smtClean="0"/>
              <a:t>K</a:t>
            </a:r>
            <a:r>
              <a:rPr lang="sk-SK" sz="1400" dirty="0" smtClean="0"/>
              <a:t>UZMIŠIN</a:t>
            </a:r>
            <a:r>
              <a:rPr lang="en-US" sz="1400" dirty="0" smtClean="0"/>
              <a:t>, </a:t>
            </a:r>
            <a:r>
              <a:rPr lang="en-US" sz="1400" dirty="0"/>
              <a:t>P</a:t>
            </a:r>
            <a:r>
              <a:rPr lang="sk-SK" sz="1400" dirty="0"/>
              <a:t>. 2012.</a:t>
            </a:r>
            <a:r>
              <a:rPr lang="en-US" sz="1400" dirty="0"/>
              <a:t> S.P.S.I. Concept and its use in </a:t>
            </a:r>
            <a:r>
              <a:rPr lang="en-US" sz="1400" dirty="0" smtClean="0"/>
              <a:t>the</a:t>
            </a:r>
            <a:r>
              <a:rPr lang="sk-SK" sz="1400" dirty="0" smtClean="0"/>
              <a:t> </a:t>
            </a:r>
            <a:r>
              <a:rPr lang="en-US" sz="1400" dirty="0" smtClean="0"/>
              <a:t>Quality </a:t>
            </a:r>
            <a:r>
              <a:rPr lang="en-US" sz="1400" dirty="0"/>
              <a:t>Increase of the Economic-Management Education. </a:t>
            </a:r>
            <a:r>
              <a:rPr lang="en-US" sz="1400" dirty="0" smtClean="0"/>
              <a:t>2012</a:t>
            </a:r>
            <a:r>
              <a:rPr lang="sk-SK" sz="1400" dirty="0" smtClean="0"/>
              <a:t> </a:t>
            </a:r>
            <a:r>
              <a:rPr lang="en-US" sz="1400" dirty="0" smtClean="0"/>
              <a:t>Sofia </a:t>
            </a:r>
            <a:r>
              <a:rPr lang="en-US" sz="1400" dirty="0"/>
              <a:t>: STEF92 Technology, 2012 : ISSN 1314-2704</a:t>
            </a:r>
            <a:endParaRPr lang="sk-SK" sz="1400" dirty="0"/>
          </a:p>
          <a:p>
            <a:r>
              <a:rPr lang="sk-SK" sz="1400" dirty="0" smtClean="0"/>
              <a:t>AFC KOĽVEKOVÁ</a:t>
            </a:r>
            <a:r>
              <a:rPr lang="sk-SK" sz="1400" dirty="0"/>
              <a:t>, G. 2012. </a:t>
            </a:r>
            <a:r>
              <a:rPr lang="sk-SK" sz="1400" dirty="0" err="1"/>
              <a:t>Constant</a:t>
            </a:r>
            <a:r>
              <a:rPr lang="sk-SK" sz="1400" dirty="0"/>
              <a:t> </a:t>
            </a:r>
            <a:r>
              <a:rPr lang="sk-SK" sz="1400" dirty="0" err="1"/>
              <a:t>changes</a:t>
            </a:r>
            <a:r>
              <a:rPr lang="sk-SK" sz="1400" dirty="0"/>
              <a:t> and </a:t>
            </a:r>
            <a:r>
              <a:rPr lang="sk-SK" sz="1400" dirty="0" err="1"/>
              <a:t>adaptation</a:t>
            </a:r>
            <a:r>
              <a:rPr lang="sk-SK" sz="1400" dirty="0"/>
              <a:t> </a:t>
            </a:r>
            <a:r>
              <a:rPr lang="sk-SK" sz="1400" dirty="0" err="1"/>
              <a:t>within</a:t>
            </a:r>
            <a:r>
              <a:rPr lang="sk-SK" sz="1400" dirty="0"/>
              <a:t> </a:t>
            </a:r>
            <a:r>
              <a:rPr lang="sk-SK" sz="1400" dirty="0" err="1"/>
              <a:t>labor</a:t>
            </a:r>
            <a:r>
              <a:rPr lang="sk-SK" sz="1400" dirty="0"/>
              <a:t> </a:t>
            </a:r>
            <a:r>
              <a:rPr lang="sk-SK" sz="1400" dirty="0" err="1"/>
              <a:t>market</a:t>
            </a:r>
            <a:r>
              <a:rPr lang="sk-SK" sz="1400" dirty="0"/>
              <a:t> </a:t>
            </a:r>
            <a:r>
              <a:rPr lang="sk-SK" sz="1400" dirty="0" err="1"/>
              <a:t>and</a:t>
            </a:r>
            <a:r>
              <a:rPr lang="sk-SK" sz="1400" dirty="0"/>
              <a:t> </a:t>
            </a:r>
            <a:r>
              <a:rPr lang="sk-SK" sz="1400" dirty="0" err="1"/>
              <a:t>education</a:t>
            </a:r>
            <a:r>
              <a:rPr lang="sk-SK" sz="1400" dirty="0"/>
              <a:t> </a:t>
            </a:r>
            <a:r>
              <a:rPr lang="sk-SK" sz="1400" dirty="0" err="1"/>
              <a:t>system</a:t>
            </a:r>
            <a:r>
              <a:rPr lang="sk-SK" sz="1400" dirty="0"/>
              <a:t> in </a:t>
            </a:r>
            <a:r>
              <a:rPr lang="sk-SK" sz="1400" dirty="0" err="1"/>
              <a:t>favor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regional</a:t>
            </a:r>
            <a:r>
              <a:rPr lang="sk-SK" sz="1400" dirty="0"/>
              <a:t> </a:t>
            </a:r>
            <a:r>
              <a:rPr lang="sk-SK" sz="1400" dirty="0" err="1"/>
              <a:t>development</a:t>
            </a:r>
            <a:r>
              <a:rPr lang="sk-SK" sz="1400" dirty="0"/>
              <a:t>. In: SGEM 2012 12th </a:t>
            </a:r>
            <a:r>
              <a:rPr lang="sk-SK" sz="1400" dirty="0" err="1"/>
              <a:t>International</a:t>
            </a:r>
            <a:r>
              <a:rPr lang="sk-SK" sz="1400" dirty="0"/>
              <a:t> </a:t>
            </a:r>
            <a:r>
              <a:rPr lang="sk-SK" sz="1400" dirty="0" err="1"/>
              <a:t>Multidisciplinary</a:t>
            </a:r>
            <a:r>
              <a:rPr lang="sk-SK" sz="1400" dirty="0"/>
              <a:t> </a:t>
            </a:r>
            <a:r>
              <a:rPr lang="sk-SK" sz="1400" dirty="0" err="1"/>
              <a:t>Scientific</a:t>
            </a:r>
            <a:r>
              <a:rPr lang="sk-SK" sz="1400" dirty="0"/>
              <a:t> </a:t>
            </a:r>
            <a:r>
              <a:rPr lang="sk-SK" sz="1400" dirty="0" err="1"/>
              <a:t>Geo</a:t>
            </a:r>
            <a:r>
              <a:rPr lang="sk-SK" sz="1400" dirty="0"/>
              <a:t> </a:t>
            </a:r>
            <a:r>
              <a:rPr lang="sk-SK" sz="1400" dirty="0" err="1"/>
              <a:t>Conference</a:t>
            </a:r>
            <a:r>
              <a:rPr lang="sk-SK" sz="1400" dirty="0"/>
              <a:t>: </a:t>
            </a:r>
            <a:r>
              <a:rPr lang="sk-SK" sz="1400" dirty="0" err="1"/>
              <a:t>Modern</a:t>
            </a:r>
            <a:r>
              <a:rPr lang="sk-SK" sz="1400" dirty="0"/>
              <a:t> </a:t>
            </a:r>
            <a:r>
              <a:rPr lang="sk-SK" sz="1400" dirty="0" err="1"/>
              <a:t>Management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Mine </a:t>
            </a:r>
            <a:r>
              <a:rPr lang="sk-SK" sz="1400" dirty="0" err="1"/>
              <a:t>Producing</a:t>
            </a:r>
            <a:r>
              <a:rPr lang="sk-SK" sz="1400" dirty="0"/>
              <a:t>, </a:t>
            </a:r>
            <a:r>
              <a:rPr lang="sk-SK" sz="1400" dirty="0" err="1"/>
              <a:t>Geology</a:t>
            </a:r>
            <a:r>
              <a:rPr lang="sk-SK" sz="1400" dirty="0"/>
              <a:t> and </a:t>
            </a:r>
            <a:r>
              <a:rPr lang="sk-SK" sz="1400" dirty="0" err="1"/>
              <a:t>Environmental</a:t>
            </a:r>
            <a:r>
              <a:rPr lang="sk-SK" sz="1400" dirty="0"/>
              <a:t> </a:t>
            </a:r>
            <a:r>
              <a:rPr lang="sk-SK" sz="1400" dirty="0" err="1"/>
              <a:t>Protection</a:t>
            </a:r>
            <a:r>
              <a:rPr lang="sk-SK" sz="1400" dirty="0"/>
              <a:t>: </a:t>
            </a:r>
            <a:r>
              <a:rPr lang="sk-SK" sz="1400" dirty="0" err="1"/>
              <a:t>Volume</a:t>
            </a:r>
            <a:r>
              <a:rPr lang="sk-SK" sz="1400" dirty="0"/>
              <a:t> III. </a:t>
            </a:r>
            <a:r>
              <a:rPr lang="sk-SK" sz="1400" dirty="0" err="1"/>
              <a:t>Informatics</a:t>
            </a:r>
            <a:r>
              <a:rPr lang="sk-SK" sz="1400" dirty="0"/>
              <a:t> </a:t>
            </a:r>
            <a:r>
              <a:rPr lang="sk-SK" sz="1400" dirty="0" err="1"/>
              <a:t>Geoinformatics</a:t>
            </a:r>
            <a:r>
              <a:rPr lang="sk-SK" sz="1400" dirty="0"/>
              <a:t> </a:t>
            </a:r>
            <a:r>
              <a:rPr lang="sk-SK" sz="1400" dirty="0" err="1"/>
              <a:t>Micro</a:t>
            </a:r>
            <a:r>
              <a:rPr lang="sk-SK" sz="1400" dirty="0"/>
              <a:t> and </a:t>
            </a:r>
            <a:r>
              <a:rPr lang="sk-SK" sz="1400" dirty="0" err="1"/>
              <a:t>Nano</a:t>
            </a:r>
            <a:r>
              <a:rPr lang="sk-SK" sz="1400" dirty="0"/>
              <a:t> Technologies </a:t>
            </a:r>
            <a:r>
              <a:rPr lang="sk-SK" sz="1400" dirty="0" err="1"/>
              <a:t>Hydrology</a:t>
            </a:r>
            <a:r>
              <a:rPr lang="sk-SK" sz="1400" dirty="0"/>
              <a:t> and </a:t>
            </a:r>
            <a:r>
              <a:rPr lang="sk-SK" sz="1400" dirty="0" err="1"/>
              <a:t>Water</a:t>
            </a:r>
            <a:r>
              <a:rPr lang="sk-SK" sz="1400" dirty="0"/>
              <a:t> </a:t>
            </a:r>
            <a:r>
              <a:rPr lang="sk-SK" sz="1400" dirty="0" err="1"/>
              <a:t>Resources</a:t>
            </a:r>
            <a:r>
              <a:rPr lang="sk-SK" sz="1400" dirty="0"/>
              <a:t> Marine and </a:t>
            </a:r>
            <a:r>
              <a:rPr lang="sk-SK" sz="1400" dirty="0" err="1"/>
              <a:t>Ocean</a:t>
            </a:r>
            <a:r>
              <a:rPr lang="sk-SK" sz="1400" dirty="0"/>
              <a:t> </a:t>
            </a:r>
            <a:r>
              <a:rPr lang="sk-SK" sz="1400" dirty="0" err="1"/>
              <a:t>Ecosystems</a:t>
            </a:r>
            <a:r>
              <a:rPr lang="sk-SK" sz="1400" dirty="0"/>
              <a:t> </a:t>
            </a:r>
            <a:r>
              <a:rPr lang="sk-SK" sz="1400" dirty="0" err="1"/>
              <a:t>Education</a:t>
            </a:r>
            <a:r>
              <a:rPr lang="sk-SK" sz="1400" dirty="0"/>
              <a:t> </a:t>
            </a:r>
            <a:r>
              <a:rPr lang="sk-SK" sz="1400" dirty="0" err="1"/>
              <a:t>and</a:t>
            </a:r>
            <a:r>
              <a:rPr lang="sk-SK" sz="1400" dirty="0"/>
              <a:t> </a:t>
            </a:r>
            <a:r>
              <a:rPr lang="sk-SK" sz="1400" dirty="0" err="1"/>
              <a:t>Accreditation</a:t>
            </a:r>
            <a:r>
              <a:rPr lang="sk-SK" sz="1400" dirty="0"/>
              <a:t>. 17.-23.6.2012: </a:t>
            </a:r>
            <a:r>
              <a:rPr lang="sk-SK" sz="1400" dirty="0" err="1"/>
              <a:t>Albenapp</a:t>
            </a:r>
            <a:r>
              <a:rPr lang="sk-SK" sz="1400" dirty="0"/>
              <a:t>. 1051-1058 </a:t>
            </a:r>
            <a:r>
              <a:rPr lang="sk-SK" sz="1400" dirty="0" err="1"/>
              <a:t>Bulgaria</a:t>
            </a:r>
            <a:r>
              <a:rPr lang="sk-SK" sz="1400" dirty="0"/>
              <a:t>: STEF92 </a:t>
            </a:r>
            <a:r>
              <a:rPr lang="sk-SK" sz="1400" dirty="0" err="1"/>
              <a:t>Technology</a:t>
            </a:r>
            <a:r>
              <a:rPr lang="sk-SK" sz="1400" dirty="0"/>
              <a:t> </a:t>
            </a:r>
            <a:r>
              <a:rPr lang="sk-SK" sz="1400" dirty="0" err="1"/>
              <a:t>Ltd</a:t>
            </a:r>
            <a:r>
              <a:rPr lang="sk-SK" sz="1400" dirty="0"/>
              <a:t>., 2012. ISSN 1314-2704</a:t>
            </a:r>
            <a:r>
              <a:rPr lang="sk-SK" sz="1400" dirty="0" smtClean="0"/>
              <a:t>.</a:t>
            </a:r>
          </a:p>
          <a:p>
            <a:pPr lvl="0"/>
            <a:r>
              <a:rPr lang="cs-CZ" sz="1400" dirty="0" smtClean="0"/>
              <a:t>AFC KOĽVEKOVÁ</a:t>
            </a:r>
            <a:r>
              <a:rPr lang="cs-CZ" sz="1400" dirty="0"/>
              <a:t>, G.</a:t>
            </a:r>
            <a:r>
              <a:rPr lang="sk-SK" sz="1400" dirty="0"/>
              <a:t> 2012. </a:t>
            </a:r>
            <a:r>
              <a:rPr lang="cs-CZ" sz="1400" dirty="0" err="1"/>
              <a:t>Lessons</a:t>
            </a:r>
            <a:r>
              <a:rPr lang="cs-CZ" sz="1400" dirty="0"/>
              <a:t> </a:t>
            </a:r>
            <a:r>
              <a:rPr lang="cs-CZ" sz="1400" dirty="0" err="1"/>
              <a:t>learned</a:t>
            </a:r>
            <a:r>
              <a:rPr lang="cs-CZ" sz="1400" dirty="0"/>
              <a:t> on </a:t>
            </a:r>
            <a:r>
              <a:rPr lang="cs-CZ" sz="1400" dirty="0" err="1"/>
              <a:t>key</a:t>
            </a:r>
            <a:r>
              <a:rPr lang="cs-CZ" sz="1400" dirty="0"/>
              <a:t> </a:t>
            </a:r>
            <a:r>
              <a:rPr lang="cs-CZ" sz="1400" dirty="0" err="1"/>
              <a:t>entrepreneurial</a:t>
            </a:r>
            <a:r>
              <a:rPr lang="cs-CZ" sz="1400" dirty="0"/>
              <a:t> </a:t>
            </a:r>
            <a:r>
              <a:rPr lang="cs-CZ" sz="1400" dirty="0" err="1"/>
              <a:t>competencies</a:t>
            </a:r>
            <a:r>
              <a:rPr lang="cs-CZ" sz="1400" dirty="0"/>
              <a:t>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labour</a:t>
            </a:r>
            <a:r>
              <a:rPr lang="cs-CZ" sz="1400" dirty="0"/>
              <a:t> market </a:t>
            </a:r>
            <a:r>
              <a:rPr lang="cs-CZ" sz="1400" dirty="0" err="1"/>
              <a:t>requirements</a:t>
            </a:r>
            <a:r>
              <a:rPr lang="cs-CZ" sz="1400" dirty="0"/>
              <a:t>. </a:t>
            </a:r>
            <a:r>
              <a:rPr lang="sk-SK" sz="1400" dirty="0"/>
              <a:t>In: </a:t>
            </a:r>
            <a:r>
              <a:rPr lang="sk-SK" sz="1400" dirty="0" err="1"/>
              <a:t>International</a:t>
            </a:r>
            <a:r>
              <a:rPr lang="sk-SK" sz="1400" dirty="0"/>
              <a:t> </a:t>
            </a:r>
            <a:r>
              <a:rPr lang="sk-SK" sz="1400" dirty="0" err="1"/>
              <a:t>Days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Statistics</a:t>
            </a:r>
            <a:r>
              <a:rPr lang="sk-SK" sz="1400" dirty="0"/>
              <a:t> and </a:t>
            </a:r>
            <a:r>
              <a:rPr lang="sk-SK" sz="1400" dirty="0" err="1"/>
              <a:t>Economics</a:t>
            </a:r>
            <a:r>
              <a:rPr lang="sk-SK" sz="1400" dirty="0"/>
              <a:t>. </a:t>
            </a:r>
            <a:r>
              <a:rPr lang="sk-SK" sz="1400" dirty="0" err="1"/>
              <a:t>Conference</a:t>
            </a:r>
            <a:r>
              <a:rPr lang="sk-SK" sz="1400" dirty="0"/>
              <a:t> </a:t>
            </a:r>
            <a:r>
              <a:rPr lang="sk-SK" sz="1400" dirty="0" err="1"/>
              <a:t>Proceedings</a:t>
            </a:r>
            <a:r>
              <a:rPr lang="sk-SK" sz="1400" dirty="0"/>
              <a:t>: </a:t>
            </a:r>
            <a:r>
              <a:rPr lang="sk-SK" sz="1400" dirty="0" err="1"/>
              <a:t>Volume</a:t>
            </a:r>
            <a:r>
              <a:rPr lang="sk-SK" sz="1400" dirty="0"/>
              <a:t> VI. 13.-15.9.2012: Praha </a:t>
            </a:r>
            <a:r>
              <a:rPr lang="en-US" sz="1400" dirty="0"/>
              <a:t>[CD]</a:t>
            </a:r>
            <a:r>
              <a:rPr lang="sk-SK" sz="1400" dirty="0"/>
              <a:t>: </a:t>
            </a:r>
            <a:r>
              <a:rPr lang="sk-SK" sz="1400" dirty="0" err="1"/>
              <a:t>Melandrium</a:t>
            </a:r>
            <a:r>
              <a:rPr lang="sk-SK" sz="1400" dirty="0"/>
              <a:t>, 2012,  ISBN 978-80-86175-79-9</a:t>
            </a:r>
            <a:r>
              <a:rPr lang="sk-SK" sz="1400" dirty="0" smtClean="0"/>
              <a:t>.</a:t>
            </a:r>
          </a:p>
          <a:p>
            <a:r>
              <a:rPr lang="sk-SK" sz="1400" dirty="0"/>
              <a:t>ADF </a:t>
            </a:r>
            <a:r>
              <a:rPr lang="sk-SK" sz="1400" dirty="0" err="1"/>
              <a:t>Soroková</a:t>
            </a:r>
            <a:r>
              <a:rPr lang="sk-SK" sz="1400" dirty="0"/>
              <a:t>, </a:t>
            </a:r>
            <a:r>
              <a:rPr lang="sk-SK" sz="1400" dirty="0" smtClean="0"/>
              <a:t>T. 2012. </a:t>
            </a:r>
            <a:r>
              <a:rPr lang="sk-SK" sz="1400" dirty="0"/>
              <a:t>Osobitosti školského systému vo Francúzsku a v krajinách Beneluxu. 2012 ISSN 1338-2691</a:t>
            </a:r>
          </a:p>
          <a:p>
            <a:r>
              <a:rPr lang="sk-SK" sz="1400" dirty="0"/>
              <a:t>AFD </a:t>
            </a:r>
            <a:r>
              <a:rPr lang="sk-SK" sz="1400" dirty="0" err="1"/>
              <a:t>Soroková</a:t>
            </a:r>
            <a:r>
              <a:rPr lang="sk-SK" sz="1400" dirty="0"/>
              <a:t>, </a:t>
            </a:r>
            <a:r>
              <a:rPr lang="sk-SK" sz="1400" dirty="0" smtClean="0"/>
              <a:t>T. 2012. </a:t>
            </a:r>
            <a:r>
              <a:rPr lang="sk-SK" sz="1400" dirty="0"/>
              <a:t>Osobitosti školského systému v krajinách Škandinávie. 2012 ISSN 1338-2691</a:t>
            </a:r>
          </a:p>
          <a:p>
            <a:r>
              <a:rPr lang="sk-SK" sz="1400" dirty="0"/>
              <a:t>ADF </a:t>
            </a:r>
            <a:r>
              <a:rPr lang="sk-SK" sz="1400" dirty="0" err="1"/>
              <a:t>Soroková</a:t>
            </a:r>
            <a:r>
              <a:rPr lang="sk-SK" sz="1400" dirty="0"/>
              <a:t>, </a:t>
            </a:r>
            <a:r>
              <a:rPr lang="sk-SK" sz="1400" dirty="0" smtClean="0"/>
              <a:t>T. 2012. </a:t>
            </a:r>
            <a:r>
              <a:rPr lang="sk-SK" sz="1400" dirty="0"/>
              <a:t>Osobitosti školského systému v Japonsku. 2012 ISSN 1336-9849</a:t>
            </a:r>
          </a:p>
          <a:p>
            <a:r>
              <a:rPr lang="sk-SK" dirty="0" smtClean="0"/>
              <a:t>články v tlači: </a:t>
            </a:r>
            <a:r>
              <a:rPr lang="sk-SK" sz="1400" dirty="0"/>
              <a:t>Petríková – </a:t>
            </a:r>
            <a:r>
              <a:rPr lang="sk-SK" sz="1400" dirty="0" err="1"/>
              <a:t>Raisová</a:t>
            </a:r>
            <a:r>
              <a:rPr lang="sk-SK" sz="1400" dirty="0"/>
              <a:t>, </a:t>
            </a:r>
            <a:r>
              <a:rPr lang="sk-SK" sz="1400" dirty="0" err="1"/>
              <a:t>Palaščáková</a:t>
            </a:r>
            <a:r>
              <a:rPr lang="sk-SK" sz="1400" dirty="0"/>
              <a:t> </a:t>
            </a:r>
            <a:r>
              <a:rPr lang="sk-SK" sz="1400" dirty="0" smtClean="0"/>
              <a:t>– </a:t>
            </a:r>
            <a:r>
              <a:rPr lang="sk-SK" sz="1400" dirty="0" err="1" smtClean="0"/>
              <a:t>Koľveková</a:t>
            </a:r>
            <a:r>
              <a:rPr lang="sk-SK" sz="1400" dirty="0" smtClean="0"/>
              <a:t>, Petríková - </a:t>
            </a:r>
            <a:r>
              <a:rPr lang="sk-SK" sz="1400" dirty="0" err="1" smtClean="0"/>
              <a:t>Tartaľová</a:t>
            </a:r>
            <a:endParaRPr lang="sk-SK" sz="1400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9268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Informatívne ciele 2. etapy pre roky 2013 a 2014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vytvorenie </a:t>
            </a:r>
            <a:r>
              <a:rPr lang="sk-SK" dirty="0" smtClean="0"/>
              <a:t>podpornej infraštruktúry (tvorba modulov a materiálov dištančného vzdelávania, podporných interaktívnych aplikácií a simulácií jednotlivých procesov v podnikaní)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r</a:t>
            </a:r>
            <a:r>
              <a:rPr lang="pl-PL" dirty="0" smtClean="0"/>
              <a:t>ealizácia pilotného kurzu (on-line modulov)  v dvoch častiach pre 20 účastníkov z cieľovej skupiny 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sk-SK" dirty="0" err="1" smtClean="0"/>
              <a:t>Workshop</a:t>
            </a:r>
            <a:r>
              <a:rPr lang="sk-SK" dirty="0" smtClean="0"/>
              <a:t> č. 2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Sprístupnenie informácií aj prostredníctvom </a:t>
            </a:r>
            <a:r>
              <a:rPr lang="sk-SK" dirty="0" err="1" smtClean="0"/>
              <a:t>masmedií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08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Ďakujem Vám za Váš čas a podnetné návrhy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/>
              <a:t>Sledujte </a:t>
            </a:r>
            <a:r>
              <a:rPr lang="sk-SK" sz="2800" b="1" dirty="0" err="1" smtClean="0"/>
              <a:t>web-stránku</a:t>
            </a:r>
            <a:r>
              <a:rPr lang="sk-SK" sz="2800" b="1" dirty="0" smtClean="0"/>
              <a:t> www3.ekf.tuke.sk/mupoz</a:t>
            </a:r>
            <a:endParaRPr lang="sk-SK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482" r="53482"/>
          <a:stretch/>
        </p:blipFill>
        <p:spPr bwMode="auto">
          <a:xfrm>
            <a:off x="-3734544" y="5085184"/>
            <a:ext cx="7010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Cieľová skupina projektu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absolventi </a:t>
            </a:r>
            <a:r>
              <a:rPr lang="sk-SK" dirty="0"/>
              <a:t>minimálne 1. stupňa vysokoškolského štúdia </a:t>
            </a:r>
            <a:r>
              <a:rPr lang="sk-SK" dirty="0" smtClean="0"/>
              <a:t>neekonomických odborov </a:t>
            </a:r>
            <a:r>
              <a:rPr lang="sk-SK" dirty="0"/>
              <a:t>- tak súčasní, ako aj </a:t>
            </a:r>
            <a:r>
              <a:rPr lang="sk-SK" dirty="0" smtClean="0"/>
              <a:t>minulí</a:t>
            </a:r>
          </a:p>
          <a:p>
            <a:endParaRPr lang="sk-SK" dirty="0"/>
          </a:p>
          <a:p>
            <a:pPr lvl="1"/>
            <a:r>
              <a:rPr lang="sk-SK" dirty="0"/>
              <a:t>zabezpečiť vzdelávanie </a:t>
            </a:r>
            <a:r>
              <a:rPr lang="sk-SK" dirty="0" smtClean="0"/>
              <a:t>v rámci celoživotného vzdelávania v </a:t>
            </a:r>
            <a:r>
              <a:rPr lang="sk-SK" dirty="0"/>
              <a:t>systéme </a:t>
            </a:r>
            <a:r>
              <a:rPr lang="sk-SK" dirty="0" smtClean="0"/>
              <a:t>kombinovaného vzdelávania v oblasti podnikateľských kompetencií </a:t>
            </a:r>
          </a:p>
          <a:p>
            <a:pPr lvl="1"/>
            <a:r>
              <a:rPr lang="sk-SK" dirty="0" smtClean="0"/>
              <a:t>zvýšiť </a:t>
            </a:r>
            <a:r>
              <a:rPr lang="sk-SK" dirty="0"/>
              <a:t>uplatniteľnosť absolventov </a:t>
            </a:r>
            <a:r>
              <a:rPr lang="sk-SK" dirty="0" smtClean="0"/>
              <a:t>na </a:t>
            </a:r>
            <a:r>
              <a:rPr lang="sk-SK" dirty="0"/>
              <a:t>trhu práce </a:t>
            </a:r>
            <a:r>
              <a:rPr lang="sk-SK" dirty="0" smtClean="0"/>
              <a:t>rozšírením ich </a:t>
            </a:r>
            <a:r>
              <a:rPr lang="sk-SK" dirty="0"/>
              <a:t>odbornej pripravenosti a podporiť aj </a:t>
            </a:r>
            <a:r>
              <a:rPr lang="sk-SK" dirty="0" err="1"/>
              <a:t>samozamestnávanie</a:t>
            </a:r>
            <a:r>
              <a:rPr lang="sk-SK" dirty="0"/>
              <a:t> </a:t>
            </a:r>
            <a:r>
              <a:rPr lang="sk-SK" dirty="0" smtClean="0"/>
              <a:t>formou podnikateľskej činnosti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91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Prvá etapa – ciele projektu KEGA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vytvorenie multimediálnej učebne, prostredníctvom ktorej sa bude v </a:t>
            </a:r>
            <a:r>
              <a:rPr lang="sk-SK" dirty="0" smtClean="0"/>
              <a:t>systéme kombinovaného </a:t>
            </a:r>
            <a:r>
              <a:rPr lang="sk-SK" dirty="0"/>
              <a:t>vzdelávania </a:t>
            </a:r>
            <a:r>
              <a:rPr lang="sk-SK" dirty="0" smtClean="0"/>
              <a:t>využívať </a:t>
            </a:r>
            <a:r>
              <a:rPr lang="sk-SK" dirty="0"/>
              <a:t>ucelený súbor interaktívnych výučbových materiálov zameraných na </a:t>
            </a:r>
            <a:r>
              <a:rPr lang="sk-SK" dirty="0" smtClean="0"/>
              <a:t>podporu </a:t>
            </a:r>
            <a:r>
              <a:rPr lang="pl-PL" dirty="0" smtClean="0"/>
              <a:t>kľúčových </a:t>
            </a:r>
            <a:r>
              <a:rPr lang="pl-PL" dirty="0"/>
              <a:t>kompetencií v oblasti podnikania,</a:t>
            </a:r>
          </a:p>
          <a:p>
            <a:r>
              <a:rPr lang="sk-SK" dirty="0" smtClean="0"/>
              <a:t>realizovanie </a:t>
            </a:r>
            <a:r>
              <a:rPr lang="sk-SK" dirty="0"/>
              <a:t>prieskumu požiadaviek trhu práce na absolventov VŠ </a:t>
            </a:r>
            <a:r>
              <a:rPr lang="pl-PL" dirty="0" smtClean="0"/>
              <a:t>,</a:t>
            </a:r>
            <a:endParaRPr lang="pl-PL" dirty="0"/>
          </a:p>
          <a:p>
            <a:r>
              <a:rPr lang="sk-SK" dirty="0" smtClean="0"/>
              <a:t>identifikovanie </a:t>
            </a:r>
            <a:r>
              <a:rPr lang="sk-SK" dirty="0"/>
              <a:t>disproporcií medzi ponukou a dopytom na trhu práce v oblasti </a:t>
            </a:r>
            <a:r>
              <a:rPr lang="sk-SK" dirty="0" smtClean="0"/>
              <a:t>odbornej pripravenosti </a:t>
            </a:r>
            <a:r>
              <a:rPr lang="sk-SK" dirty="0"/>
              <a:t>absolventov VŠ,</a:t>
            </a:r>
          </a:p>
          <a:p>
            <a:r>
              <a:rPr lang="sk-SK" dirty="0" smtClean="0"/>
              <a:t>prezentovanie </a:t>
            </a:r>
            <a:r>
              <a:rPr lang="sk-SK" dirty="0"/>
              <a:t>výsledkov prostredníctvom </a:t>
            </a:r>
            <a:r>
              <a:rPr lang="sk-SK" dirty="0" err="1"/>
              <a:t>workshopu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49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Riešiteľský kolektív KEGA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7949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3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Ciele prvej etapy – termíny – zodpovedný/á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vytvorenie multimediálnej </a:t>
            </a:r>
            <a:r>
              <a:rPr lang="sk-SK" dirty="0" smtClean="0"/>
              <a:t>učebne – apríl 2013 - </a:t>
            </a:r>
            <a:r>
              <a:rPr lang="sk-SK" dirty="0" err="1" smtClean="0"/>
              <a:t>Kuzmišin</a:t>
            </a:r>
            <a:r>
              <a:rPr lang="sk-SK" dirty="0" smtClean="0"/>
              <a:t>, </a:t>
            </a:r>
            <a:r>
              <a:rPr lang="sk-SK" dirty="0" err="1" smtClean="0"/>
              <a:t>Koľveková</a:t>
            </a:r>
            <a:r>
              <a:rPr lang="sk-SK" dirty="0" smtClean="0"/>
              <a:t>, </a:t>
            </a:r>
            <a:r>
              <a:rPr lang="sk-SK" dirty="0" err="1" smtClean="0"/>
              <a:t>Palaščáková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realizovanie </a:t>
            </a:r>
            <a:r>
              <a:rPr lang="sk-SK" dirty="0"/>
              <a:t>prieskumu požiadaviek trhu práce na absolventov VŠ </a:t>
            </a:r>
            <a:r>
              <a:rPr lang="pl-PL" dirty="0"/>
              <a:t> </a:t>
            </a:r>
            <a:r>
              <a:rPr lang="pl-PL" dirty="0" smtClean="0"/>
              <a:t>- máj 2012 - Kuzmišinová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identifikovanie </a:t>
            </a:r>
            <a:r>
              <a:rPr lang="sk-SK" dirty="0"/>
              <a:t>disproporcií medzi ponukou a dopytom na trhu práce v oblasti </a:t>
            </a:r>
            <a:r>
              <a:rPr lang="sk-SK" dirty="0" smtClean="0"/>
              <a:t>odbornej pripravenosti </a:t>
            </a:r>
            <a:r>
              <a:rPr lang="sk-SK" dirty="0"/>
              <a:t>absolventov </a:t>
            </a:r>
            <a:r>
              <a:rPr lang="sk-SK" dirty="0" smtClean="0"/>
              <a:t>VŠ – október 2012 – Petríková (</a:t>
            </a:r>
            <a:r>
              <a:rPr lang="sk-SK" dirty="0" err="1" smtClean="0"/>
              <a:t>Bartková</a:t>
            </a:r>
            <a:r>
              <a:rPr lang="sk-SK" dirty="0" smtClean="0"/>
              <a:t>)</a:t>
            </a:r>
            <a:endParaRPr lang="sk-SK" dirty="0"/>
          </a:p>
          <a:p>
            <a:pPr marL="457200" indent="-457200">
              <a:buFont typeface="+mj-lt"/>
              <a:buAutoNum type="arabicPeriod"/>
            </a:pPr>
            <a:r>
              <a:rPr lang="sk-SK" dirty="0" err="1" smtClean="0"/>
              <a:t>Workshop</a:t>
            </a:r>
            <a:r>
              <a:rPr lang="sk-SK" dirty="0" smtClean="0"/>
              <a:t> – november 2012 - </a:t>
            </a:r>
            <a:r>
              <a:rPr lang="sk-SK" dirty="0" err="1" smtClean="0"/>
              <a:t>Nosáľová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960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Návrhy technického riešenia - </a:t>
            </a:r>
            <a:r>
              <a:rPr lang="sk-SK" dirty="0" err="1" smtClean="0"/>
              <a:t>kompatibilnosť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9"/>
            <a:ext cx="8363272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Súlad medzi už používaním zariadením napr.: v posluchárni ZP2 bol požiadavkou.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6335742"/>
            <a:ext cx="21483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/>
              <a:t>Zdroj: archív projektu KEGA </a:t>
            </a:r>
            <a:r>
              <a:rPr lang="sk-SK" sz="1100" dirty="0" smtClean="0"/>
              <a:t>2012 </a:t>
            </a:r>
            <a:endParaRPr lang="sk-SK" sz="11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5757"/>
            <a:ext cx="8532440" cy="40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Výstupy k 10.9.2012 – podpora vzdelávania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9"/>
            <a:ext cx="8579296" cy="12237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/>
              <a:t>cieľ: vytvorenie </a:t>
            </a:r>
            <a:r>
              <a:rPr lang="sk-SK" dirty="0"/>
              <a:t>multimediálnej </a:t>
            </a:r>
            <a:r>
              <a:rPr lang="sk-SK" dirty="0" smtClean="0"/>
              <a:t>učebne – technická dokumentácia </a:t>
            </a:r>
          </a:p>
          <a:p>
            <a:pPr marL="0" indent="0">
              <a:buNone/>
            </a:pPr>
            <a:r>
              <a:rPr lang="sk-SK" b="1" dirty="0" smtClean="0"/>
              <a:t>      Výstup dokumentujú aj fotografie.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68288" y="5557911"/>
            <a:ext cx="3175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/>
              <a:t>Zdroj: archív projektu KEGA 2012, júl - august, 2012</a:t>
            </a:r>
            <a:endParaRPr lang="sk-SK" sz="1100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5562328"/>
            <a:ext cx="3126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/>
              <a:t>Zdroj: archív projektu KEGA 2012, september 2012</a:t>
            </a:r>
            <a:endParaRPr lang="sk-SK" sz="1100" dirty="0"/>
          </a:p>
        </p:txBody>
      </p:sp>
      <p:sp>
        <p:nvSpPr>
          <p:cNvPr id="8" name="Rám obrazu 7"/>
          <p:cNvSpPr/>
          <p:nvPr/>
        </p:nvSpPr>
        <p:spPr>
          <a:xfrm>
            <a:off x="268288" y="2564482"/>
            <a:ext cx="4303712" cy="2988400"/>
          </a:xfrm>
          <a:prstGeom prst="beve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ám obrazu 8"/>
          <p:cNvSpPr/>
          <p:nvPr/>
        </p:nvSpPr>
        <p:spPr>
          <a:xfrm>
            <a:off x="4716016" y="2564482"/>
            <a:ext cx="4176464" cy="2988400"/>
          </a:xfrm>
          <a:prstGeom prst="beve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3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5" y="1268760"/>
            <a:ext cx="2952327" cy="53285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/>
              <a:t>cieľ: vytvorenie </a:t>
            </a:r>
            <a:r>
              <a:rPr lang="sk-SK" dirty="0" err="1" smtClean="0"/>
              <a:t>web-stránky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b="1" dirty="0" smtClean="0"/>
              <a:t>Výstup dokumentuje prístup na: http://www3.ekf.tuke.sk/mupoz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Logo </a:t>
            </a:r>
            <a:r>
              <a:rPr lang="sk-SK" dirty="0"/>
              <a:t>primerane vystihuje projekt s rukou držiacou vizitku, na ktorej je zjednodušene zobrazená trieda a akronym projektu MUPOZ.</a:t>
            </a:r>
          </a:p>
          <a:p>
            <a:pPr marL="0" indent="0">
              <a:buNone/>
            </a:pPr>
            <a:endParaRPr lang="sk-SK" b="1" dirty="0" smtClean="0"/>
          </a:p>
        </p:txBody>
      </p:sp>
      <p:sp>
        <p:nvSpPr>
          <p:cNvPr id="6" name="Rám obrazu 5"/>
          <p:cNvSpPr/>
          <p:nvPr/>
        </p:nvSpPr>
        <p:spPr>
          <a:xfrm>
            <a:off x="3635896" y="1196752"/>
            <a:ext cx="5256584" cy="5661248"/>
          </a:xfrm>
          <a:prstGeom prst="beve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884368" y="2708920"/>
            <a:ext cx="353943" cy="3083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100" dirty="0" smtClean="0"/>
              <a:t>Zdroj: archív projektu KEGA 2012, júl - august, 2012</a:t>
            </a:r>
            <a:endParaRPr lang="sk-SK" sz="11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Výstupy k 10.9.2012 – podpora vzdelávania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80" y="2708920"/>
            <a:ext cx="5336016" cy="35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Výstupy k 10.9.2012 – zosúladenie ponuky a dopytu na trhu práce absolventov VŠ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3888432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k-SK" b="1" dirty="0" smtClean="0"/>
              <a:t>cieľ: realizovanie prieskumu požiadaviek trhu práce na absolventov </a:t>
            </a:r>
            <a:r>
              <a:rPr lang="sk-SK" b="1" dirty="0"/>
              <a:t>VŠ – </a:t>
            </a:r>
            <a:r>
              <a:rPr lang="sk-SK" b="1" dirty="0" smtClean="0"/>
              <a:t>prieskum</a:t>
            </a:r>
          </a:p>
          <a:p>
            <a:pPr marL="0" indent="0">
              <a:buNone/>
            </a:pPr>
            <a:r>
              <a:rPr lang="sk-SK" b="1" dirty="0" smtClean="0"/>
              <a:t>	Výstup: v príprave.</a:t>
            </a:r>
            <a:endParaRPr lang="sk-SK" dirty="0" smtClean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4283968" y="1593273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sk-SK" b="1" dirty="0" smtClean="0"/>
              <a:t>cieľ: identifikovanie disproporcií medzi ponukou a dopytom na trhu práce v oblasti odbornej pripravenosti absolventov VŠ, </a:t>
            </a:r>
            <a:r>
              <a:rPr lang="pl-PL" b="1" dirty="0" smtClean="0"/>
              <a:t>forma: </a:t>
            </a:r>
            <a:r>
              <a:rPr lang="sk-SK" b="1" dirty="0" smtClean="0"/>
              <a:t>dotazníky pre cieľové skupiny</a:t>
            </a:r>
            <a:r>
              <a:rPr lang="sk-SK" dirty="0" smtClean="0"/>
              <a:t>: </a:t>
            </a:r>
          </a:p>
          <a:p>
            <a:pPr marL="442913" indent="-174625"/>
            <a:r>
              <a:rPr lang="sk-SK" dirty="0" smtClean="0"/>
              <a:t>študenti a absolventi vysokoškolského štúdia neekonomického zmerania</a:t>
            </a:r>
          </a:p>
          <a:p>
            <a:pPr marL="442913" indent="-174625"/>
            <a:r>
              <a:rPr lang="sk-SK" dirty="0" smtClean="0"/>
              <a:t>podnikatelia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48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ytina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rytin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 maľby Yamato</Template>
  <TotalTime>313</TotalTime>
  <Words>881</Words>
  <Application>Microsoft Office PowerPoint</Application>
  <PresentationFormat>Prezentácia na obrazovke (4:3)</PresentationFormat>
  <Paragraphs>78</Paragraphs>
  <Slides>13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Krytina</vt:lpstr>
      <vt:lpstr> Creation of multimedia classroom to support distance forms of education in key competencies with an emphasis on entrepreneurial skills“,  </vt:lpstr>
      <vt:lpstr>Cieľová skupina projektu</vt:lpstr>
      <vt:lpstr>Prvá etapa – ciele projektu KEGA</vt:lpstr>
      <vt:lpstr>Riešiteľský kolektív KEGA</vt:lpstr>
      <vt:lpstr>Ciele prvej etapy – termíny – zodpovedný/á</vt:lpstr>
      <vt:lpstr>Návrhy technického riešenia - kompatibilnosť</vt:lpstr>
      <vt:lpstr>Výstupy k 10.9.2012 – podpora vzdelávania</vt:lpstr>
      <vt:lpstr>Prezentácia programu PowerPoint</vt:lpstr>
      <vt:lpstr>Výstupy k 10.9.2012 – zosúladenie ponuky a dopytu na trhu práce absolventov VŠ</vt:lpstr>
      <vt:lpstr>Výstupy k 10.9.2012 – prepojenie prieskumu s ostatnými verejnými inštitúciami</vt:lpstr>
      <vt:lpstr>Na miesto záveru</vt:lpstr>
      <vt:lpstr>Informatívne ciele 2. etapy pre roky 2013 a 2014</vt:lpstr>
      <vt:lpstr>Ďakujem Vám za Váš čas a podnetné návrhy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Gabriela Kolvekova</dc:creator>
  <cp:lastModifiedBy>Gabriela Kolvekova</cp:lastModifiedBy>
  <cp:revision>27</cp:revision>
  <dcterms:created xsi:type="dcterms:W3CDTF">2012-05-11T12:40:11Z</dcterms:created>
  <dcterms:modified xsi:type="dcterms:W3CDTF">2012-11-09T15:53:48Z</dcterms:modified>
</cp:coreProperties>
</file>